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C87F-097F-4B7D-9137-C24AD571DABF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F8D1-F531-4A2D-8020-B7041C58F0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C87F-097F-4B7D-9137-C24AD571DABF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F8D1-F531-4A2D-8020-B7041C58F0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C87F-097F-4B7D-9137-C24AD571DABF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F8D1-F531-4A2D-8020-B7041C58F0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C87F-097F-4B7D-9137-C24AD571DABF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F8D1-F531-4A2D-8020-B7041C58F0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C87F-097F-4B7D-9137-C24AD571DABF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F8D1-F531-4A2D-8020-B7041C58F0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C87F-097F-4B7D-9137-C24AD571DABF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F8D1-F531-4A2D-8020-B7041C58F0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C87F-097F-4B7D-9137-C24AD571DABF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F8D1-F531-4A2D-8020-B7041C58F0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C87F-097F-4B7D-9137-C24AD571DABF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F8D1-F531-4A2D-8020-B7041C58F0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C87F-097F-4B7D-9137-C24AD571DABF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F8D1-F531-4A2D-8020-B7041C58F0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C87F-097F-4B7D-9137-C24AD571DABF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F8D1-F531-4A2D-8020-B7041C58F0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C87F-097F-4B7D-9137-C24AD571DABF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BF8D1-F531-4A2D-8020-B7041C58F0C7}" type="slidenum">
              <a:rPr lang="ru-RU" smtClean="0"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2C87F-097F-4B7D-9137-C24AD571DABF}" type="datetimeFigureOut">
              <a:rPr lang="ru-RU" smtClean="0"/>
              <a:t>10.06.2016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BF8D1-F531-4A2D-8020-B7041C58F0C7}" type="slidenum">
              <a:rPr lang="ru-RU" smtClean="0"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76673"/>
            <a:ext cx="7272808" cy="1368151"/>
          </a:xfrm>
        </p:spPr>
        <p:txBody>
          <a:bodyPr/>
          <a:lstStyle/>
          <a:p>
            <a:pPr algn="r"/>
            <a:r>
              <a:rPr lang="ru-RU" dirty="0" smtClean="0"/>
              <a:t>Урок музыки в 1 классе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9442" y="1988840"/>
            <a:ext cx="7955046" cy="417646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400" dirty="0" smtClean="0"/>
              <a:t>  </a:t>
            </a:r>
            <a:r>
              <a:rPr lang="ru-RU" sz="4400" b="1" i="1" dirty="0" smtClean="0">
                <a:solidFill>
                  <a:schemeClr val="accent6">
                    <a:lumMod val="75000"/>
                  </a:schemeClr>
                </a:solidFill>
              </a:rPr>
              <a:t>«Сочини мелодию»</a:t>
            </a:r>
          </a:p>
          <a:p>
            <a:pPr algn="ctr"/>
            <a:endParaRPr lang="ru-RU" sz="4400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ru-RU" dirty="0">
                <a:solidFill>
                  <a:schemeClr val="tx1"/>
                </a:solidFill>
              </a:rPr>
              <a:t>Урок создан по </a:t>
            </a:r>
            <a:r>
              <a:rPr lang="ru-RU" dirty="0" smtClean="0">
                <a:solidFill>
                  <a:schemeClr val="tx1"/>
                </a:solidFill>
              </a:rPr>
              <a:t>программе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Г. Сергеевой и Г. Критской </a:t>
            </a:r>
            <a:endParaRPr lang="ru-RU" dirty="0" smtClean="0">
              <a:solidFill>
                <a:schemeClr val="tx1"/>
              </a:solidFill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учителем </a:t>
            </a:r>
            <a:r>
              <a:rPr lang="ru-RU" dirty="0">
                <a:solidFill>
                  <a:schemeClr val="tx1"/>
                </a:solidFill>
              </a:rPr>
              <a:t>музыки </a:t>
            </a:r>
            <a:endParaRPr lang="ru-RU" dirty="0" smtClean="0">
              <a:solidFill>
                <a:schemeClr val="tx1"/>
              </a:solidFill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ГБОУ «Гимназия № 1562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 имени Артёма Боровика» г. Москвы </a:t>
            </a:r>
            <a:endParaRPr lang="ru-RU" dirty="0">
              <a:solidFill>
                <a:schemeClr val="tx1"/>
              </a:solidFill>
            </a:endParaRPr>
          </a:p>
          <a:p>
            <a:pPr algn="r"/>
            <a:r>
              <a:rPr lang="ru-RU" sz="2400" b="1" dirty="0" smtClean="0">
                <a:solidFill>
                  <a:srgbClr val="7030A0"/>
                </a:solidFill>
              </a:rPr>
              <a:t>Шевченко Татьяной Александровной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916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Картинки по запросу картинки И. Левитан «Золотая осен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92888" cy="599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894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311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0444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047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7" y="1213242"/>
            <a:ext cx="2707448" cy="250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847" y="104775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7" y="4005064"/>
            <a:ext cx="2826593" cy="251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847" y="480931"/>
            <a:ext cx="3541568" cy="272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847" y="3717032"/>
            <a:ext cx="3760891" cy="26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40" y="2557005"/>
            <a:ext cx="2672705" cy="320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57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332657"/>
            <a:ext cx="7117178" cy="720079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Times New Roman"/>
                <a:ea typeface="Times New Roman"/>
              </a:rPr>
              <a:t>Игра-импровизация «Эхо».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442" y="1124744"/>
            <a:ext cx="7306973" cy="5328592"/>
          </a:xfrm>
        </p:spPr>
        <p:txBody>
          <a:bodyPr>
            <a:norm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Собирайся,  детвора!                                           </a:t>
            </a:r>
            <a:endParaRPr lang="ru-RU" sz="3200" dirty="0">
              <a:solidFill>
                <a:srgbClr val="FFFF00"/>
              </a:solidFill>
              <a:latin typeface="Calibri"/>
              <a:ea typeface="Times New Roman"/>
              <a:cs typeface="Times New Roman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Начинается игра!                                                 </a:t>
            </a:r>
            <a:endParaRPr lang="ru-RU" sz="3200" dirty="0">
              <a:solidFill>
                <a:srgbClr val="FFFF00"/>
              </a:solidFill>
              <a:latin typeface="Calibri"/>
              <a:ea typeface="Times New Roman"/>
              <a:cs typeface="Times New Roman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Да ладошек не жалей!                                         </a:t>
            </a:r>
            <a:endParaRPr lang="ru-RU" sz="3200" dirty="0">
              <a:solidFill>
                <a:srgbClr val="FFFF00"/>
              </a:solidFill>
              <a:latin typeface="Calibri"/>
              <a:ea typeface="Times New Roman"/>
              <a:cs typeface="Times New Roman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Бей в ладоши веселей!                                        </a:t>
            </a:r>
            <a:endParaRPr lang="ru-RU" sz="3200" dirty="0">
              <a:solidFill>
                <a:srgbClr val="FFFF00"/>
              </a:solidFill>
              <a:latin typeface="Calibri"/>
              <a:ea typeface="Times New Roman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2. Сколько 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времени сейчас?                                   </a:t>
            </a:r>
            <a:endParaRPr lang="ru-RU" sz="3200" dirty="0">
              <a:solidFill>
                <a:srgbClr val="FFFF00"/>
              </a:solidFill>
              <a:latin typeface="Calibri"/>
              <a:ea typeface="Times New Roman"/>
              <a:cs typeface="Times New Roman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Сколько будет через час?                                   </a:t>
            </a:r>
            <a:endParaRPr lang="ru-RU" sz="3200" dirty="0">
              <a:solidFill>
                <a:srgbClr val="FFFF00"/>
              </a:solidFill>
              <a:latin typeface="Calibri"/>
              <a:ea typeface="Times New Roman"/>
              <a:cs typeface="Times New Roman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И неправда: будет два!                                       </a:t>
            </a:r>
            <a:endParaRPr lang="ru-RU" sz="3200" dirty="0">
              <a:solidFill>
                <a:srgbClr val="FFFF00"/>
              </a:solidFill>
              <a:latin typeface="Calibri"/>
              <a:ea typeface="Times New Roman"/>
              <a:cs typeface="Times New Roman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Дремлет ваша голова!                                        </a:t>
            </a:r>
            <a:endParaRPr lang="ru-RU" sz="3200" dirty="0">
              <a:solidFill>
                <a:srgbClr val="FFFF00"/>
              </a:solidFill>
              <a:latin typeface="Calibri"/>
              <a:ea typeface="Times New Roman"/>
              <a:cs typeface="Times New Roman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546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88832" cy="619268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Как поёт в селе петух?                                       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не филин, а петух?                                        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уверенны, что так?                                       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самом деле как?                                          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	Сколько будет дважды два?                               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двенадцать минус два?                                   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Замечательный ответ,                                         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Математикам – привет! </a:t>
            </a:r>
          </a:p>
        </p:txBody>
      </p:sp>
    </p:spTree>
    <p:extLst>
      <p:ext uri="{BB962C8B-B14F-4D97-AF65-F5344CB8AC3E}">
        <p14:creationId xmlns:p14="http://schemas.microsoft.com/office/powerpoint/2010/main" val="3730187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5705604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	Это ухо или нос?                                                 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Или, может, сена воз?                                         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локоть или глаз?                                          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вот это что у нас?                                            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	Вы хорошие – всегда?                                        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только иногда?                                            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устали отвечать?                                          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Попрошу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помолчать. </a:t>
            </a:r>
          </a:p>
        </p:txBody>
      </p:sp>
    </p:spTree>
    <p:extLst>
      <p:ext uri="{BB962C8B-B14F-4D97-AF65-F5344CB8AC3E}">
        <p14:creationId xmlns:p14="http://schemas.microsoft.com/office/powerpoint/2010/main" val="162631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B0F0"/>
                </a:solidFill>
                <a:latin typeface="Arial"/>
                <a:ea typeface="Times New Roman"/>
              </a:rPr>
              <a:t>В. </a:t>
            </a:r>
            <a:r>
              <a:rPr lang="ru-RU" b="1" i="1" dirty="0" smtClean="0">
                <a:solidFill>
                  <a:srgbClr val="00B0F0"/>
                </a:solidFill>
                <a:latin typeface="Arial"/>
                <a:ea typeface="Times New Roman"/>
              </a:rPr>
              <a:t>Николаев </a:t>
            </a:r>
            <a:r>
              <a:rPr lang="ru-RU" b="1" i="1" dirty="0">
                <a:solidFill>
                  <a:srgbClr val="00B0F0"/>
                </a:solidFill>
                <a:latin typeface="Arial"/>
                <a:ea typeface="Times New Roman"/>
              </a:rPr>
              <a:t>«Песенка об осеннем солнышке».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48278"/>
            <a:ext cx="5040560" cy="477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162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1340769"/>
            <a:ext cx="7117178" cy="115212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Домашнее задание</a:t>
            </a:r>
            <a:r>
              <a:rPr lang="ru-RU" sz="4400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.</a:t>
            </a:r>
            <a:r>
              <a:rPr lang="ru-RU" sz="2800" dirty="0">
                <a:latin typeface="Calibri"/>
                <a:ea typeface="Times New Roman"/>
                <a:cs typeface="Times New Roman"/>
              </a:rPr>
              <a:t/>
            </a:r>
            <a:br>
              <a:rPr lang="ru-RU" sz="2800" dirty="0">
                <a:latin typeface="Calibri"/>
                <a:ea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443" y="2564904"/>
            <a:ext cx="7117178" cy="3072877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i="1" dirty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Вспомнить, какие песни про осень вам известны.</a:t>
            </a:r>
            <a:endParaRPr lang="ru-RU" sz="4000" b="1" i="1" dirty="0">
              <a:solidFill>
                <a:srgbClr val="FFFF00"/>
              </a:solidFill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354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496944" cy="63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151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/>
              <a:t>А.С. Пушкин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2" y="1628799"/>
            <a:ext cx="7522997" cy="496855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FFFF00"/>
                </a:solidFill>
              </a:rPr>
              <a:t>Из "Евгения Онегина"</a:t>
            </a:r>
            <a:endParaRPr lang="ru-RU" dirty="0" smtClean="0">
              <a:solidFill>
                <a:srgbClr val="FFFF00"/>
              </a:solidFill>
            </a:endParaRPr>
          </a:p>
          <a:p>
            <a:pPr algn="ctr"/>
            <a:endParaRPr lang="ru-RU" dirty="0" smtClean="0"/>
          </a:p>
          <a:p>
            <a:pPr marL="0" indent="0" algn="ctr">
              <a:buNone/>
            </a:pPr>
            <a:r>
              <a:rPr lang="ru-RU" sz="2800" dirty="0" smtClean="0"/>
              <a:t>Уж небо осенью дышало,</a:t>
            </a:r>
          </a:p>
          <a:p>
            <a:pPr marL="0" indent="0" algn="ctr">
              <a:buNone/>
            </a:pPr>
            <a:r>
              <a:rPr lang="ru-RU" sz="2800" dirty="0" smtClean="0"/>
              <a:t>Уж реже солнышко блистало,</a:t>
            </a:r>
          </a:p>
          <a:p>
            <a:pPr marL="0" indent="0" algn="ctr">
              <a:buNone/>
            </a:pPr>
            <a:r>
              <a:rPr lang="ru-RU" sz="2800" dirty="0" smtClean="0"/>
              <a:t>Короче становился день,</a:t>
            </a:r>
          </a:p>
          <a:p>
            <a:pPr marL="0" indent="0" algn="ctr">
              <a:buNone/>
            </a:pPr>
            <a:r>
              <a:rPr lang="ru-RU" sz="2800" dirty="0" smtClean="0"/>
              <a:t>Лесов таинственная сень</a:t>
            </a:r>
          </a:p>
          <a:p>
            <a:pPr marL="0" indent="0" algn="ctr">
              <a:buNone/>
            </a:pPr>
            <a:r>
              <a:rPr lang="ru-RU" sz="2800" dirty="0" smtClean="0"/>
              <a:t>С печальным шумом обнажалась,</a:t>
            </a:r>
          </a:p>
          <a:p>
            <a:pPr marL="0" indent="0" algn="ctr">
              <a:buNone/>
            </a:pPr>
            <a:r>
              <a:rPr lang="ru-RU" sz="2800" dirty="0" smtClean="0"/>
              <a:t>Ложился на поля туман,</a:t>
            </a:r>
          </a:p>
          <a:p>
            <a:pPr marL="0" indent="0" algn="ctr">
              <a:buNone/>
            </a:pPr>
            <a:r>
              <a:rPr lang="ru-RU" sz="2800" dirty="0" smtClean="0"/>
              <a:t>Гусей крикливый караван</a:t>
            </a:r>
          </a:p>
          <a:p>
            <a:pPr marL="0" indent="0" algn="ctr">
              <a:buNone/>
            </a:pPr>
            <a:r>
              <a:rPr lang="ru-RU" sz="2800" dirty="0" smtClean="0"/>
              <a:t>Тянулся к югу: приближалась</a:t>
            </a:r>
          </a:p>
          <a:p>
            <a:pPr marL="0" indent="0" algn="ctr">
              <a:buNone/>
            </a:pPr>
            <a:r>
              <a:rPr lang="ru-RU" sz="2800" dirty="0" smtClean="0"/>
              <a:t>Довольно скучная пора;</a:t>
            </a:r>
          </a:p>
          <a:p>
            <a:pPr marL="0" indent="0" algn="ctr">
              <a:buNone/>
            </a:pPr>
            <a:r>
              <a:rPr lang="ru-RU" sz="2800" dirty="0" smtClean="0"/>
              <a:t>Стоял ноябрь уж у двора.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47843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6" y="620688"/>
            <a:ext cx="7737715" cy="55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26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30" y="548680"/>
            <a:ext cx="8436899" cy="52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614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5"/>
            <a:ext cx="3187815" cy="21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84774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68" y="3976719"/>
            <a:ext cx="2900511" cy="216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14176"/>
            <a:ext cx="4752528" cy="266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00594"/>
            <a:ext cx="3453758" cy="194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369" y="3476649"/>
            <a:ext cx="2124604" cy="319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676" y="4975756"/>
            <a:ext cx="2796194" cy="186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086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Картинки по запросу картинки Левитан Золотая осен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6" y="404664"/>
            <a:ext cx="8214107" cy="615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362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0"/>
            <a:ext cx="7125113" cy="11521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В. Поленов «Золотая осень»</a:t>
            </a:r>
            <a:br>
              <a:rPr lang="ru-RU" dirty="0" smtClean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908720"/>
            <a:ext cx="8360701" cy="507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878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Arial"/>
                <a:ea typeface="Times New Roman"/>
              </a:rPr>
              <a:t>И. Грабарь «Рябинка</a:t>
            </a:r>
            <a:r>
              <a:rPr lang="ru-RU" b="1" i="1" dirty="0" smtClean="0">
                <a:solidFill>
                  <a:srgbClr val="7030A0"/>
                </a:solidFill>
                <a:latin typeface="Arial"/>
                <a:ea typeface="Times New Roman"/>
              </a:rPr>
              <a:t>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06574"/>
            <a:ext cx="5857943" cy="475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852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60" y="476672"/>
            <a:ext cx="7786885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412441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81</TotalTime>
  <Words>173</Words>
  <Application>Microsoft Office PowerPoint</Application>
  <PresentationFormat>Экран (4:3)</PresentationFormat>
  <Paragraphs>38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Summer</vt:lpstr>
      <vt:lpstr>Урок музыки в 1 классе</vt:lpstr>
      <vt:lpstr>А.С. Пушкин</vt:lpstr>
      <vt:lpstr>Презентация PowerPoint</vt:lpstr>
      <vt:lpstr>Презентация PowerPoint</vt:lpstr>
      <vt:lpstr>Презентация PowerPoint</vt:lpstr>
      <vt:lpstr>Презентация PowerPoint</vt:lpstr>
      <vt:lpstr>В. Поленов «Золотая осень» </vt:lpstr>
      <vt:lpstr>И. Грабарь «Рябинка»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Игра-импровизация «Эхо».</vt:lpstr>
      <vt:lpstr>3. Как поёт в селе петух?                                        Да не филин, а петух?                                         Вы уверенны, что так?                                        А на самом деле как?                                           4. Сколько будет дважды два?                                А двенадцать минус два?                                    Замечательный ответ,                                          Математикам – привет! </vt:lpstr>
      <vt:lpstr>5. Это ухо или нос?                                                  Или, может, сена воз?                                          Это локоть или глаз?                                           А вот это что у нас?                                             6. Вы хорошие – всегда?                                         Или только иногда?                                             Вы устали отвечать?                                            Попрошу вас помолчать. </vt:lpstr>
      <vt:lpstr>В. Николаев «Песенка об осеннем солнышке».</vt:lpstr>
      <vt:lpstr>Домашнее задание.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музыки в 1 классе</dc:title>
  <dc:creator>Tatiana</dc:creator>
  <cp:lastModifiedBy>Tatiana</cp:lastModifiedBy>
  <cp:revision>8</cp:revision>
  <dcterms:created xsi:type="dcterms:W3CDTF">2016-06-10T09:06:54Z</dcterms:created>
  <dcterms:modified xsi:type="dcterms:W3CDTF">2016-06-10T10:28:16Z</dcterms:modified>
</cp:coreProperties>
</file>