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7" r:id="rId13"/>
    <p:sldId id="268" r:id="rId14"/>
    <p:sldId id="270" r:id="rId15"/>
    <p:sldId id="271" r:id="rId16"/>
    <p:sldId id="269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9" r:id="rId33"/>
    <p:sldId id="290" r:id="rId34"/>
    <p:sldId id="288" r:id="rId35"/>
    <p:sldId id="291" r:id="rId36"/>
    <p:sldId id="292" r:id="rId37"/>
    <p:sldId id="293" r:id="rId38"/>
    <p:sldId id="294" r:id="rId39"/>
    <p:sldId id="298" r:id="rId40"/>
    <p:sldId id="296" r:id="rId41"/>
    <p:sldId id="297" r:id="rId42"/>
    <p:sldId id="295" r:id="rId43"/>
    <p:sldId id="299" r:id="rId44"/>
    <p:sldId id="300" r:id="rId45"/>
    <p:sldId id="301" r:id="rId46"/>
    <p:sldId id="302" r:id="rId47"/>
    <p:sldId id="303" r:id="rId48"/>
    <p:sldId id="304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  <p:sldId id="318" r:id="rId62"/>
    <p:sldId id="319" r:id="rId63"/>
    <p:sldId id="320" r:id="rId6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8" d="100"/>
          <a:sy n="98" d="100"/>
        </p:scale>
        <p:origin x="954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79401-AC74-4C74-A46A-805BBA441A5C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B83EB-52A6-494F-9F83-A4A5377FC6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55265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79401-AC74-4C74-A46A-805BBA441A5C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B83EB-52A6-494F-9F83-A4A5377FC6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3647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79401-AC74-4C74-A46A-805BBA441A5C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B83EB-52A6-494F-9F83-A4A5377FC699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457533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79401-AC74-4C74-A46A-805BBA441A5C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B83EB-52A6-494F-9F83-A4A5377FC6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07695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79401-AC74-4C74-A46A-805BBA441A5C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B83EB-52A6-494F-9F83-A4A5377FC699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690048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79401-AC74-4C74-A46A-805BBA441A5C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B83EB-52A6-494F-9F83-A4A5377FC6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67977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79401-AC74-4C74-A46A-805BBA441A5C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B83EB-52A6-494F-9F83-A4A5377FC6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59289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79401-AC74-4C74-A46A-805BBA441A5C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B83EB-52A6-494F-9F83-A4A5377FC6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961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79401-AC74-4C74-A46A-805BBA441A5C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B83EB-52A6-494F-9F83-A4A5377FC6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2455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79401-AC74-4C74-A46A-805BBA441A5C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B83EB-52A6-494F-9F83-A4A5377FC6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371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79401-AC74-4C74-A46A-805BBA441A5C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B83EB-52A6-494F-9F83-A4A5377FC6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9983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79401-AC74-4C74-A46A-805BBA441A5C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B83EB-52A6-494F-9F83-A4A5377FC6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9230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79401-AC74-4C74-A46A-805BBA441A5C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B83EB-52A6-494F-9F83-A4A5377FC6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67075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79401-AC74-4C74-A46A-805BBA441A5C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B83EB-52A6-494F-9F83-A4A5377FC6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3549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79401-AC74-4C74-A46A-805BBA441A5C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B83EB-52A6-494F-9F83-A4A5377FC6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5081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79401-AC74-4C74-A46A-805BBA441A5C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B83EB-52A6-494F-9F83-A4A5377FC6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9225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E79401-AC74-4C74-A46A-805BBA441A5C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0DB83EB-52A6-494F-9F83-A4A5377FC6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3186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5.gif"/><Relationship Id="rId5" Type="http://schemas.openxmlformats.org/officeDocument/2006/relationships/image" Target="../media/image22.pn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5.gif"/><Relationship Id="rId5" Type="http://schemas.openxmlformats.org/officeDocument/2006/relationships/image" Target="../media/image22.png"/><Relationship Id="rId4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40.jpeg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gi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4.jpeg"/><Relationship Id="rId12" Type="http://schemas.openxmlformats.org/officeDocument/2006/relationships/image" Target="../media/image49.jpe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43.gif"/><Relationship Id="rId11" Type="http://schemas.openxmlformats.org/officeDocument/2006/relationships/image" Target="../media/image48.gif"/><Relationship Id="rId5" Type="http://schemas.openxmlformats.org/officeDocument/2006/relationships/image" Target="../media/image22.png"/><Relationship Id="rId10" Type="http://schemas.openxmlformats.org/officeDocument/2006/relationships/image" Target="../media/image47.gif"/><Relationship Id="rId4" Type="http://schemas.openxmlformats.org/officeDocument/2006/relationships/image" Target="../media/image42.gif"/><Relationship Id="rId9" Type="http://schemas.openxmlformats.org/officeDocument/2006/relationships/image" Target="../media/image4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22.png"/><Relationship Id="rId5" Type="http://schemas.openxmlformats.org/officeDocument/2006/relationships/image" Target="../media/image53.gif"/><Relationship Id="rId4" Type="http://schemas.openxmlformats.org/officeDocument/2006/relationships/image" Target="../media/image52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gi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22.png"/><Relationship Id="rId5" Type="http://schemas.openxmlformats.org/officeDocument/2006/relationships/image" Target="../media/image53.gif"/><Relationship Id="rId4" Type="http://schemas.openxmlformats.org/officeDocument/2006/relationships/image" Target="../media/image54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57.gif"/><Relationship Id="rId5" Type="http://schemas.openxmlformats.org/officeDocument/2006/relationships/image" Target="../media/image22.png"/><Relationship Id="rId4" Type="http://schemas.openxmlformats.org/officeDocument/2006/relationships/image" Target="../media/image5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60.png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image" Target="../media/image59.png"/><Relationship Id="rId5" Type="http://schemas.openxmlformats.org/officeDocument/2006/relationships/image" Target="../media/image56.jpeg"/><Relationship Id="rId4" Type="http://schemas.openxmlformats.org/officeDocument/2006/relationships/image" Target="../media/image58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image" Target="../media/image62.gif"/><Relationship Id="rId5" Type="http://schemas.openxmlformats.org/officeDocument/2006/relationships/image" Target="../media/image22.png"/><Relationship Id="rId4" Type="http://schemas.openxmlformats.org/officeDocument/2006/relationships/image" Target="../media/image6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gi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gif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gif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gif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6" Type="http://schemas.openxmlformats.org/officeDocument/2006/relationships/image" Target="../media/image64.gif"/><Relationship Id="rId5" Type="http://schemas.openxmlformats.org/officeDocument/2006/relationships/image" Target="../media/image22.png"/><Relationship Id="rId4" Type="http://schemas.openxmlformats.org/officeDocument/2006/relationships/image" Target="../media/image6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gif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gif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gif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gi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gif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3.gif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Международный женский день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Макарова Татьяна Владимировна</a:t>
            </a:r>
            <a:endParaRPr lang="ru-RU" dirty="0"/>
          </a:p>
        </p:txBody>
      </p:sp>
      <p:pic>
        <p:nvPicPr>
          <p:cNvPr id="4" name="Picture 6" descr="http://newsoftek.at.ua/c/sonce/ce80a1145db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3010" y="174368"/>
            <a:ext cx="3412378" cy="3226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img-fotki.yandex.ru/get/5625/121447594.2fa/0_baab4_6f91b504_L.gif.jp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210050" cy="3228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8716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168" y="376517"/>
            <a:ext cx="8596668" cy="447338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Ч</a:t>
            </a:r>
            <a:r>
              <a:rPr lang="ru-RU" dirty="0" smtClean="0"/>
              <a:t>тобы </a:t>
            </a:r>
            <a:r>
              <a:rPr lang="ru-RU" dirty="0"/>
              <a:t>наш праздник состоялся, нам нужна помощь волшебных </a:t>
            </a:r>
            <a:r>
              <a:rPr lang="ru-RU" dirty="0" smtClean="0"/>
              <a:t>красавиц.</a:t>
            </a:r>
            <a:br>
              <a:rPr lang="ru-RU" dirty="0" smtClean="0"/>
            </a:br>
            <a:r>
              <a:rPr lang="ru-RU" dirty="0" smtClean="0"/>
              <a:t>Они появятся </a:t>
            </a:r>
            <a:r>
              <a:rPr lang="ru-RU" dirty="0"/>
              <a:t>на нашем празднике </a:t>
            </a:r>
            <a:r>
              <a:rPr lang="ru-RU" dirty="0" smtClean="0"/>
              <a:t>если оторвать лепесток </a:t>
            </a:r>
            <a:r>
              <a:rPr lang="ru-RU" dirty="0"/>
              <a:t>от цветика-</a:t>
            </a:r>
            <a:r>
              <a:rPr lang="ru-RU" dirty="0" err="1"/>
              <a:t>пятицветика</a:t>
            </a:r>
            <a:r>
              <a:rPr lang="ru-RU" dirty="0"/>
              <a:t>. Цветок этот не простой, а </a:t>
            </a:r>
            <a:r>
              <a:rPr lang="ru-RU" dirty="0" smtClean="0"/>
              <a:t>волшебный.</a:t>
            </a:r>
            <a:br>
              <a:rPr lang="ru-RU" dirty="0" smtClean="0"/>
            </a:br>
            <a:r>
              <a:rPr lang="ru-RU" dirty="0" smtClean="0"/>
              <a:t>Как </a:t>
            </a:r>
            <a:r>
              <a:rPr lang="ru-RU" dirty="0"/>
              <a:t>только мы отгадаем загадку и произнесём волшебные слова, к нам придёт гость из сказки.</a:t>
            </a:r>
            <a:endParaRPr lang="ru-RU" dirty="0"/>
          </a:p>
        </p:txBody>
      </p:sp>
      <p:sp>
        <p:nvSpPr>
          <p:cNvPr id="4" name="Капля 3"/>
          <p:cNvSpPr/>
          <p:nvPr/>
        </p:nvSpPr>
        <p:spPr>
          <a:xfrm>
            <a:off x="3961703" y="5493314"/>
            <a:ext cx="914400" cy="91440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Капля 4"/>
          <p:cNvSpPr/>
          <p:nvPr/>
        </p:nvSpPr>
        <p:spPr>
          <a:xfrm rot="13067251">
            <a:off x="5275775" y="4934138"/>
            <a:ext cx="914400" cy="914400"/>
          </a:xfrm>
          <a:prstGeom prst="teardrop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Капля 5"/>
          <p:cNvSpPr/>
          <p:nvPr/>
        </p:nvSpPr>
        <p:spPr>
          <a:xfrm rot="17132650">
            <a:off x="4785900" y="5625224"/>
            <a:ext cx="914400" cy="914400"/>
          </a:xfrm>
          <a:prstGeom prst="teardrop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Капля 6"/>
          <p:cNvSpPr/>
          <p:nvPr/>
        </p:nvSpPr>
        <p:spPr>
          <a:xfrm rot="4874401">
            <a:off x="3867930" y="4663422"/>
            <a:ext cx="914400" cy="914400"/>
          </a:xfrm>
          <a:prstGeom prst="teardrop">
            <a:avLst/>
          </a:prstGeom>
          <a:solidFill>
            <a:srgbClr val="FF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апля 7"/>
          <p:cNvSpPr/>
          <p:nvPr/>
        </p:nvSpPr>
        <p:spPr>
          <a:xfrm rot="9092018">
            <a:off x="4639975" y="4314293"/>
            <a:ext cx="914400" cy="914400"/>
          </a:xfrm>
          <a:prstGeom prst="teardrop">
            <a:avLst/>
          </a:prstGeom>
          <a:solidFill>
            <a:srgbClr val="7030A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лыбающееся лицо 2"/>
          <p:cNvSpPr/>
          <p:nvPr/>
        </p:nvSpPr>
        <p:spPr>
          <a:xfrm>
            <a:off x="4539519" y="5058274"/>
            <a:ext cx="850881" cy="724973"/>
          </a:xfrm>
          <a:prstGeom prst="smileyFac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975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168" y="376517"/>
            <a:ext cx="8596668" cy="447338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Слушайте </a:t>
            </a:r>
            <a:r>
              <a:rPr lang="ru-RU" dirty="0"/>
              <a:t>первую загадку</a:t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Я </a:t>
            </a:r>
            <a:r>
              <a:rPr lang="ru-RU" dirty="0"/>
              <a:t>с бала королевского</a:t>
            </a:r>
            <a:br>
              <a:rPr lang="ru-RU" dirty="0"/>
            </a:br>
            <a:r>
              <a:rPr lang="ru-RU" dirty="0"/>
              <a:t>Однажды убегала</a:t>
            </a:r>
            <a:br>
              <a:rPr lang="ru-RU" dirty="0"/>
            </a:br>
            <a:r>
              <a:rPr lang="ru-RU" dirty="0"/>
              <a:t>И туфельку хрустальную</a:t>
            </a:r>
            <a:br>
              <a:rPr lang="ru-RU" dirty="0"/>
            </a:br>
            <a:r>
              <a:rPr lang="ru-RU" dirty="0"/>
              <a:t>Случайно потеряла.</a:t>
            </a:r>
            <a:endParaRPr lang="ru-RU" dirty="0"/>
          </a:p>
        </p:txBody>
      </p:sp>
      <p:sp>
        <p:nvSpPr>
          <p:cNvPr id="4" name="Капля 3"/>
          <p:cNvSpPr/>
          <p:nvPr/>
        </p:nvSpPr>
        <p:spPr>
          <a:xfrm>
            <a:off x="3961703" y="5493314"/>
            <a:ext cx="914400" cy="91440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Капля 4"/>
          <p:cNvSpPr/>
          <p:nvPr/>
        </p:nvSpPr>
        <p:spPr>
          <a:xfrm rot="13067251">
            <a:off x="5275775" y="4934138"/>
            <a:ext cx="914400" cy="914400"/>
          </a:xfrm>
          <a:prstGeom prst="teardrop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Капля 5"/>
          <p:cNvSpPr/>
          <p:nvPr/>
        </p:nvSpPr>
        <p:spPr>
          <a:xfrm rot="17132650">
            <a:off x="4785900" y="5625224"/>
            <a:ext cx="914400" cy="914400"/>
          </a:xfrm>
          <a:prstGeom prst="teardrop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Капля 6"/>
          <p:cNvSpPr/>
          <p:nvPr/>
        </p:nvSpPr>
        <p:spPr>
          <a:xfrm rot="4874401">
            <a:off x="3867930" y="4663422"/>
            <a:ext cx="914400" cy="914400"/>
          </a:xfrm>
          <a:prstGeom prst="teardrop">
            <a:avLst/>
          </a:prstGeom>
          <a:solidFill>
            <a:srgbClr val="FF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апля 7"/>
          <p:cNvSpPr/>
          <p:nvPr/>
        </p:nvSpPr>
        <p:spPr>
          <a:xfrm rot="9092018">
            <a:off x="4639975" y="4314293"/>
            <a:ext cx="914400" cy="914400"/>
          </a:xfrm>
          <a:prstGeom prst="teardrop">
            <a:avLst/>
          </a:prstGeom>
          <a:solidFill>
            <a:srgbClr val="7030A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лыбающееся лицо 2"/>
          <p:cNvSpPr/>
          <p:nvPr/>
        </p:nvSpPr>
        <p:spPr>
          <a:xfrm>
            <a:off x="4539519" y="5058274"/>
            <a:ext cx="850881" cy="724973"/>
          </a:xfrm>
          <a:prstGeom prst="smileyFac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7478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files2.fatakat.com/2014/8/1407471504566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532186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377953" y="2756647"/>
            <a:ext cx="609600" cy="609600"/>
          </a:xfrm>
          <a:prstGeom prst="rect">
            <a:avLst/>
          </a:prstGeom>
        </p:spPr>
      </p:pic>
      <p:pic>
        <p:nvPicPr>
          <p:cNvPr id="10244" name="Picture 4" descr="http://s17.rimg.info/3de9fa92ee0233cafe192a2e3f2dcff7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6986" y="872888"/>
            <a:ext cx="180975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s17.rimg.info/3de9fa92ee0233cafe192a2e3f2dcff7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7878" y="38912"/>
            <a:ext cx="180975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http://s17.rimg.info/3de9fa92ee0233cafe192a2e3f2dcff7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0196" y="1619250"/>
            <a:ext cx="180975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 descr="http://s17.rimg.info/3de9fa92ee0233cafe192a2e3f2dcff7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278" y="3684181"/>
            <a:ext cx="180975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2" name="Picture 12" descr="http://s17.rimg.info/3de9fa92ee0233cafe192a2e3f2dcff7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7553" y="3985740"/>
            <a:ext cx="180975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326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31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files2.fatakat.com/2014/8/1407471504566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532186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91952" y="959223"/>
            <a:ext cx="4679577" cy="3550024"/>
          </a:xfrm>
        </p:spPr>
        <p:txBody>
          <a:bodyPr>
            <a:normAutofit/>
          </a:bodyPr>
          <a:lstStyle/>
          <a:p>
            <a:r>
              <a:rPr lang="ru-RU" dirty="0"/>
              <a:t>Здравствуйте детки! Здравствуйте мамы и </a:t>
            </a:r>
            <a:r>
              <a:rPr lang="ru-RU" dirty="0" smtClean="0"/>
              <a:t>бабушка!</a:t>
            </a:r>
            <a:br>
              <a:rPr lang="ru-RU" dirty="0" smtClean="0"/>
            </a:br>
            <a:r>
              <a:rPr lang="ru-RU" dirty="0" smtClean="0"/>
              <a:t>Я </a:t>
            </a:r>
            <a:r>
              <a:rPr lang="ru-RU" dirty="0"/>
              <a:t>так рада оказаться на балу!</a:t>
            </a:r>
            <a:endParaRPr lang="ru-RU" dirty="0"/>
          </a:p>
        </p:txBody>
      </p:sp>
      <p:pic>
        <p:nvPicPr>
          <p:cNvPr id="13314" name="Picture 2" descr="http://s17.rimg.info/3de9fa92ee0233cafe192a2e3f2dcff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6945" y="4563593"/>
            <a:ext cx="180975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://s17.rimg.info/3de9fa92ee0233cafe192a2e3f2dcff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0307" y="3873872"/>
            <a:ext cx="180975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http://s17.rimg.info/3de9fa92ee0233cafe192a2e3f2dcff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8781" y="4998261"/>
            <a:ext cx="180975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62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files2.fatakat.com/2014/8/1407471504566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532186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3718" y="313764"/>
            <a:ext cx="5338496" cy="6248400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Наш праздник называется Международный женский день. </a:t>
            </a:r>
            <a:r>
              <a:rPr lang="ru-RU" dirty="0" smtClean="0"/>
              <a:t>Этот </a:t>
            </a:r>
            <a:r>
              <a:rPr lang="ru-RU" dirty="0"/>
              <a:t>праздник напоминает </a:t>
            </a:r>
            <a:r>
              <a:rPr lang="ru-RU" dirty="0" smtClean="0"/>
              <a:t>что </a:t>
            </a:r>
            <a:r>
              <a:rPr lang="ru-RU" dirty="0"/>
              <a:t>в </a:t>
            </a:r>
            <a:r>
              <a:rPr lang="ru-RU" dirty="0" err="1"/>
              <a:t>старадавние</a:t>
            </a:r>
            <a:r>
              <a:rPr lang="ru-RU" dirty="0"/>
              <a:t> времена у женщин не было права учиться, работать, зарабатывать деньги и голосовать на выборах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174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2375647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Но </a:t>
            </a:r>
            <a:r>
              <a:rPr lang="ru-RU" dirty="0"/>
              <a:t>в один прекрасный весенний день женщинам надоело терпеть такую несправедливость и вышли ни на улицы и стали требовать равноправия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1266" name="Picture 2" descr="http://bit.ua/wp-content/uploads/2014/03/132120500_11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67050"/>
            <a:ext cx="5715000" cy="3790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www.ruslo.cz/images/news20120311/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071284"/>
            <a:ext cx="6477000" cy="3786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1829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2877671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Это </a:t>
            </a:r>
            <a:r>
              <a:rPr lang="ru-RU" dirty="0"/>
              <a:t>так удивило мужчин, что они не только права женщинам дали, но и объявили праздник ежегодный назвав его МЕЖДУНАРОДНЫЙ ЖЕНСКИЙ ДЕНЬ.</a:t>
            </a:r>
            <a:endParaRPr lang="ru-RU" dirty="0"/>
          </a:p>
        </p:txBody>
      </p:sp>
      <p:pic>
        <p:nvPicPr>
          <p:cNvPr id="14338" name="Picture 2" descr="http://ped-kopilka.ru/images/img3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415553"/>
            <a:ext cx="5685721" cy="3442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://img-fotki.yandex.ru/get/9513/186894833.541/0_159945_d22a5902_ori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812" y="2895288"/>
            <a:ext cx="6302187" cy="3962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http://s41.radikal.ru/i091/1103/7c/01fd17a815a8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5323" y="161364"/>
            <a:ext cx="3051239" cy="2288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6381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02942" y="609599"/>
            <a:ext cx="3671060" cy="5298141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Удивительная </a:t>
            </a:r>
            <a:r>
              <a:rPr lang="ru-RU" dirty="0" smtClean="0"/>
              <a:t>история!</a:t>
            </a:r>
            <a:br>
              <a:rPr lang="ru-RU" dirty="0" smtClean="0"/>
            </a:br>
            <a:r>
              <a:rPr lang="ru-RU" dirty="0" smtClean="0"/>
              <a:t>А </a:t>
            </a:r>
            <a:r>
              <a:rPr lang="ru-RU" dirty="0"/>
              <a:t>чем же занимаются в международный женский день?</a:t>
            </a:r>
            <a:endParaRPr lang="ru-RU" dirty="0"/>
          </a:p>
        </p:txBody>
      </p:sp>
      <p:pic>
        <p:nvPicPr>
          <p:cNvPr id="3" name="Picture 2" descr="http://files2.fatakat.com/2014/8/1407471504566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532186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http://s17.rimg.info/3de9fa92ee0233cafe192a2e3f2dcff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0384" y="4763952"/>
            <a:ext cx="180975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905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8" name="Picture 8" descr="http://www.artofcare.ru/files/images3/3/6119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4043632"/>
            <a:ext cx="3810000" cy="283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2106706"/>
          </a:xfrm>
        </p:spPr>
        <p:txBody>
          <a:bodyPr>
            <a:normAutofit/>
          </a:bodyPr>
          <a:lstStyle/>
          <a:p>
            <a:r>
              <a:rPr lang="ru-RU" dirty="0"/>
              <a:t>Мужчины и мальчики дарят девочкам и женщинам подарки, занимаются домашними хлопотами.</a:t>
            </a:r>
            <a:endParaRPr lang="ru-RU" dirty="0"/>
          </a:p>
        </p:txBody>
      </p:sp>
      <p:pic>
        <p:nvPicPr>
          <p:cNvPr id="15362" name="Picture 2" descr="http://i3.imgbb.ru/img8/d/a/8/da8885876289ccf4a85de0a1b964c2e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4500" y="0"/>
            <a:ext cx="2857500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http://mirfactov.com/wp-content/uploads/120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19631"/>
            <a:ext cx="5674659" cy="4338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http://dikmi.ru/assets/images/march8/8/8_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403090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0" name="Picture 10" descr="http://homepedia.ru/wp-content/uploads/2013/02/8marta3-500x39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4705" y="5401923"/>
            <a:ext cx="1830886" cy="144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2" name="Picture 12" descr="http://www.supersadovnik.ru/binfiles/images/00000078/0006496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3600" y="2278800"/>
            <a:ext cx="2189203" cy="1601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2754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599"/>
            <a:ext cx="8260478" cy="1945341"/>
          </a:xfrm>
        </p:spPr>
        <p:txBody>
          <a:bodyPr>
            <a:normAutofit fontScale="90000"/>
          </a:bodyPr>
          <a:lstStyle/>
          <a:p>
            <a:r>
              <a:rPr lang="ru-RU" dirty="0"/>
              <a:t>А женщины и девочки прихорашиваются, наряжаются, танцуют и </a:t>
            </a:r>
            <a:r>
              <a:rPr lang="ru-RU" dirty="0" smtClean="0"/>
              <a:t>поют.</a:t>
            </a:r>
            <a:br>
              <a:rPr lang="ru-RU" dirty="0" smtClean="0"/>
            </a:br>
            <a:r>
              <a:rPr lang="ru-RU" dirty="0" smtClean="0"/>
              <a:t>И конечно, получают подарки!</a:t>
            </a:r>
            <a:endParaRPr lang="ru-RU" dirty="0"/>
          </a:p>
        </p:txBody>
      </p:sp>
      <p:pic>
        <p:nvPicPr>
          <p:cNvPr id="17410" name="Picture 2" descr="http://st03.kakprosto.ru/images/article/2014/5/5/1_538965e3a3f10538965e3a3f4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2805953"/>
            <a:ext cx="54864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://www.m-oda.ru/published/publicdata/VPROKMARMODA/attachments/SC/images/8%20%D0%BC%D0%B0%D1%80%D1%82%D0%B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4368" y="0"/>
            <a:ext cx="3157632" cy="2805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http://shkolapodarka.ru/wp-content/uploads/2015/01/%D0%BF%D0%BE%D0%B4%D0%B0%D1%80%D0%BE%D0%BA-%D0%BD%D0%B0-8-%D0%BC%D0%B0%D1%80%D1%82%D0%B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05953"/>
            <a:ext cx="6667500" cy="4052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741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0.joyreactor.cc/pics/post/%D0%B2%D0%B5%D1%81%D0%BD%D0%B0-%D1%81%D0%BE%D0%BB%D0%BD%D1%86%D0%B5-%D0%BA%D0%BE%D1%82%D1%8D-1960938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5715000" cy="7091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0698" y="3392703"/>
            <a:ext cx="5857937" cy="330393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C000"/>
                </a:solidFill>
              </a:rPr>
              <a:t>Посмотрите за окошко,</a:t>
            </a:r>
            <a:br>
              <a:rPr lang="ru-RU" b="1" dirty="0">
                <a:solidFill>
                  <a:srgbClr val="FFC000"/>
                </a:solidFill>
              </a:rPr>
            </a:br>
            <a:r>
              <a:rPr lang="ru-RU" b="1" dirty="0">
                <a:solidFill>
                  <a:srgbClr val="FFC000"/>
                </a:solidFill>
              </a:rPr>
              <a:t>Стало там теплей немножко.</a:t>
            </a:r>
            <a:br>
              <a:rPr lang="ru-RU" b="1" dirty="0">
                <a:solidFill>
                  <a:srgbClr val="FFC000"/>
                </a:solidFill>
              </a:rPr>
            </a:br>
            <a:r>
              <a:rPr lang="ru-RU" b="1" dirty="0">
                <a:solidFill>
                  <a:srgbClr val="FFC000"/>
                </a:solidFill>
              </a:rPr>
              <a:t>Главный праздник наступает,</a:t>
            </a:r>
            <a:br>
              <a:rPr lang="ru-RU" b="1" dirty="0">
                <a:solidFill>
                  <a:srgbClr val="FFC000"/>
                </a:solidFill>
              </a:rPr>
            </a:br>
            <a:r>
              <a:rPr lang="ru-RU" b="1" dirty="0">
                <a:solidFill>
                  <a:srgbClr val="FFC000"/>
                </a:solidFill>
              </a:rPr>
              <a:t>Солнышко его встречает</a:t>
            </a:r>
            <a:r>
              <a:rPr lang="ru-RU" b="1" dirty="0" smtClean="0">
                <a:solidFill>
                  <a:srgbClr val="FFC000"/>
                </a:solidFill>
              </a:rPr>
              <a:t>.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1030" name="Picture 6" descr="http://newsoftek.at.ua/c/sonce/ce80a1145db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422" y="166285"/>
            <a:ext cx="3412378" cy="3226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1379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02942" y="609599"/>
            <a:ext cx="4052046" cy="606014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Какой замечательный </a:t>
            </a:r>
            <a:r>
              <a:rPr lang="ru-RU" dirty="0" smtClean="0"/>
              <a:t>праздник.</a:t>
            </a:r>
            <a:br>
              <a:rPr lang="ru-RU" dirty="0" smtClean="0"/>
            </a:br>
            <a:r>
              <a:rPr lang="ru-RU" dirty="0" smtClean="0"/>
              <a:t>Нужно </a:t>
            </a:r>
            <a:r>
              <a:rPr lang="ru-RU" dirty="0"/>
              <a:t>и в моей сказке объявить МЕЖДУНАРОДНЫЙ ЖЕНСКИЙ </a:t>
            </a:r>
            <a:r>
              <a:rPr lang="ru-RU" dirty="0" smtClean="0"/>
              <a:t>ДЕНЬ.</a:t>
            </a:r>
            <a:br>
              <a:rPr lang="ru-RU" dirty="0" smtClean="0"/>
            </a:br>
            <a:r>
              <a:rPr lang="ru-RU" dirty="0" smtClean="0"/>
              <a:t>А </a:t>
            </a:r>
            <a:r>
              <a:rPr lang="ru-RU" dirty="0"/>
              <a:t>в игры можно играть на вашем празднике?</a:t>
            </a:r>
            <a:endParaRPr lang="ru-RU" dirty="0"/>
          </a:p>
        </p:txBody>
      </p:sp>
      <p:pic>
        <p:nvPicPr>
          <p:cNvPr id="3" name="Picture 2" descr="http://files2.fatakat.com/2014/8/1407471504566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532186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2685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files2.fatakat.com/2014/8/1407471504566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532186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19458" name="Picture 2" descr="http://s17.rimg.info/3de9fa92ee0233cafe192a2e3f2dcff7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15689"/>
            <a:ext cx="180975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http://s17.rimg.info/3de9fa92ee0233cafe192a2e3f2dcff7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7975" y="1924049"/>
            <a:ext cx="180975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http://s17.rimg.info/3de9fa92ee0233cafe192a2e3f2dcff7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4228931"/>
            <a:ext cx="180975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4" name="Picture 8" descr="http://s17.rimg.info/3de9fa92ee0233cafe192a2e3f2dcff7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3779" y="114298"/>
            <a:ext cx="180975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6" name="Picture 10" descr="http://s17.rimg.info/3de9fa92ee0233cafe192a2e3f2dcff7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7725" y="4627765"/>
            <a:ext cx="180975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5208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22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167" y="376517"/>
            <a:ext cx="10770467" cy="447338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 </a:t>
            </a:r>
            <a:r>
              <a:rPr lang="ru-RU" dirty="0"/>
              <a:t>лесу дремучем, в хижине</a:t>
            </a:r>
            <a:br>
              <a:rPr lang="ru-RU" dirty="0"/>
            </a:br>
            <a:r>
              <a:rPr lang="ru-RU" dirty="0"/>
              <a:t>Росла принцесса наша.</a:t>
            </a:r>
            <a:br>
              <a:rPr lang="ru-RU" dirty="0"/>
            </a:br>
            <a:r>
              <a:rPr lang="ru-RU" dirty="0"/>
              <a:t>Её три феи спрятали</a:t>
            </a:r>
            <a:br>
              <a:rPr lang="ru-RU" dirty="0"/>
            </a:br>
            <a:r>
              <a:rPr lang="ru-RU" dirty="0"/>
              <a:t>От злой колдуньи страшной.</a:t>
            </a:r>
            <a:br>
              <a:rPr lang="ru-RU" dirty="0"/>
            </a:br>
            <a:r>
              <a:rPr lang="ru-RU" dirty="0"/>
              <a:t>И здесь в лесу судьбу свою</a:t>
            </a:r>
            <a:br>
              <a:rPr lang="ru-RU" dirty="0"/>
            </a:br>
            <a:r>
              <a:rPr lang="ru-RU" dirty="0"/>
              <a:t>Однажды повстречала,</a:t>
            </a:r>
            <a:br>
              <a:rPr lang="ru-RU" dirty="0"/>
            </a:br>
            <a:r>
              <a:rPr lang="ru-RU" dirty="0"/>
              <a:t>Хотя волшебным сном уснуть</a:t>
            </a:r>
            <a:br>
              <a:rPr lang="ru-RU" dirty="0"/>
            </a:br>
            <a:r>
              <a:rPr lang="ru-RU" dirty="0"/>
              <a:t>Должна была сначала.</a:t>
            </a:r>
            <a:endParaRPr lang="ru-RU" dirty="0"/>
          </a:p>
        </p:txBody>
      </p:sp>
      <p:sp>
        <p:nvSpPr>
          <p:cNvPr id="4" name="Капля 3"/>
          <p:cNvSpPr/>
          <p:nvPr/>
        </p:nvSpPr>
        <p:spPr>
          <a:xfrm>
            <a:off x="3961703" y="5493314"/>
            <a:ext cx="914400" cy="91440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Капля 5"/>
          <p:cNvSpPr/>
          <p:nvPr/>
        </p:nvSpPr>
        <p:spPr>
          <a:xfrm rot="17132650">
            <a:off x="4785900" y="5625224"/>
            <a:ext cx="914400" cy="914400"/>
          </a:xfrm>
          <a:prstGeom prst="teardrop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Капля 6"/>
          <p:cNvSpPr/>
          <p:nvPr/>
        </p:nvSpPr>
        <p:spPr>
          <a:xfrm rot="4874401">
            <a:off x="3867930" y="4663422"/>
            <a:ext cx="914400" cy="914400"/>
          </a:xfrm>
          <a:prstGeom prst="teardrop">
            <a:avLst/>
          </a:prstGeom>
          <a:solidFill>
            <a:srgbClr val="FF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апля 7"/>
          <p:cNvSpPr/>
          <p:nvPr/>
        </p:nvSpPr>
        <p:spPr>
          <a:xfrm rot="9092018">
            <a:off x="4639975" y="4314293"/>
            <a:ext cx="914400" cy="914400"/>
          </a:xfrm>
          <a:prstGeom prst="teardrop">
            <a:avLst/>
          </a:prstGeom>
          <a:solidFill>
            <a:srgbClr val="7030A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лыбающееся лицо 2"/>
          <p:cNvSpPr/>
          <p:nvPr/>
        </p:nvSpPr>
        <p:spPr>
          <a:xfrm>
            <a:off x="4539519" y="5058274"/>
            <a:ext cx="850881" cy="724973"/>
          </a:xfrm>
          <a:prstGeom prst="smileyFac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0775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49505" y="1394012"/>
            <a:ext cx="609600" cy="609600"/>
          </a:xfrm>
          <a:prstGeom prst="rect">
            <a:avLst/>
          </a:prstGeom>
        </p:spPr>
      </p:pic>
      <p:pic>
        <p:nvPicPr>
          <p:cNvPr id="18436" name="Picture 4" descr="http://fb.ru/misc/i/gallery/17481/54604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12192000" cy="6862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9670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94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i.allday.ru/1c/bd/64/1355132217_p1-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7546" y="1873623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«Пробудить меня сможет только песня, про маму, и звон волшебных колокольчиков»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77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bestgif.su/_ph/20/2/60155756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2294" y="2371725"/>
            <a:ext cx="3364706" cy="4486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23556" name="Picture 4" descr="http://mir-otkritki.ru/_ph/551/2/6900147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371724"/>
            <a:ext cx="5715000" cy="4486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8" name="Picture 6" descr="http://detskie-ramki.ru/_ld/25/0095714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893" y="2474259"/>
            <a:ext cx="3139187" cy="2079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0" name="Picture 8" descr="http://bestgif.su/_ph/20/2/15967088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893" y="1"/>
            <a:ext cx="3151921" cy="2474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2" name="Picture 10" descr="http://mediasubs.ru/group/uploads/po/pozitiv/image2/YWJiLThjN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9702" y="0"/>
            <a:ext cx="3162298" cy="2371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4" name="Picture 12" descr="http://koskin-dom.narod.ru/uploads/image/uploads/image_186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2053" y="0"/>
            <a:ext cx="3407649" cy="2371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6" name="Picture 14" descr="http://otkrytki-animashki.ru/uploads/image/uploads/image_396.gif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2293" y="-2"/>
            <a:ext cx="2509760" cy="237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8" name="Picture 16" descr="http://xn--h1adaolkc5e.kz/uploads/1/3/4/134-otkritki-Otkritka-na-8-marta-veselaya-krasivaya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004" y="4553971"/>
            <a:ext cx="3160059" cy="2304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0571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52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youloveit.ru/uploads/gallery/main/617/youloveit_ru_princessy_disneya_kartinki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645" y="0"/>
            <a:ext cx="760235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6386854" cy="2689412"/>
          </a:xfrm>
        </p:spPr>
        <p:txBody>
          <a:bodyPr>
            <a:normAutofit fontScale="90000"/>
          </a:bodyPr>
          <a:lstStyle/>
          <a:p>
            <a:r>
              <a:rPr lang="ru-RU" dirty="0"/>
              <a:t>Что за чудесный </a:t>
            </a:r>
            <a:r>
              <a:rPr lang="ru-RU" dirty="0" smtClean="0"/>
              <a:t>перезвон!</a:t>
            </a:r>
            <a:br>
              <a:rPr lang="ru-RU" dirty="0" smtClean="0"/>
            </a:br>
            <a:r>
              <a:rPr lang="ru-RU" dirty="0" smtClean="0"/>
              <a:t>Сон </a:t>
            </a:r>
            <a:r>
              <a:rPr lang="ru-RU" dirty="0"/>
              <a:t>прогнал волшебный он</a:t>
            </a:r>
            <a:r>
              <a:rPr lang="ru-RU" dirty="0" smtClean="0"/>
              <a:t>!</a:t>
            </a:r>
            <a:br>
              <a:rPr lang="ru-RU" dirty="0" smtClean="0"/>
            </a:br>
            <a:r>
              <a:rPr lang="ru-RU" dirty="0" smtClean="0"/>
              <a:t>Здравствуйте, ребята!</a:t>
            </a:r>
            <a:br>
              <a:rPr lang="ru-RU" dirty="0" smtClean="0"/>
            </a:br>
            <a:r>
              <a:rPr lang="ru-RU" dirty="0" smtClean="0"/>
              <a:t>Здравствуйте, мамочки и </a:t>
            </a:r>
            <a:r>
              <a:rPr lang="ru-RU" dirty="0" err="1" smtClean="0"/>
              <a:t>бабулечки</a:t>
            </a:r>
            <a:r>
              <a:rPr lang="ru-RU" dirty="0" smtClean="0"/>
              <a:t>!</a:t>
            </a:r>
            <a:endParaRPr lang="ru-RU" dirty="0"/>
          </a:p>
        </p:txBody>
      </p:sp>
      <p:pic>
        <p:nvPicPr>
          <p:cNvPr id="26626" name="Picture 2" descr="http://zezete2.z.e.pic.centerblog.net/761f1deb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9898" y="3454994"/>
            <a:ext cx="3326927" cy="324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3957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youloveit.ru/uploads/gallery/main/617/youloveit_ru_princessy_disneya_kartinki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645" y="0"/>
            <a:ext cx="760235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599"/>
            <a:ext cx="6386854" cy="4383741"/>
          </a:xfrm>
        </p:spPr>
        <p:txBody>
          <a:bodyPr>
            <a:normAutofit fontScale="90000"/>
          </a:bodyPr>
          <a:lstStyle/>
          <a:p>
            <a:r>
              <a:rPr lang="ru-RU" dirty="0"/>
              <a:t>Я счастлива, что вы меня разбудили и на праздник </a:t>
            </a:r>
            <a:r>
              <a:rPr lang="ru-RU" dirty="0" smtClean="0"/>
              <a:t>пригласили!</a:t>
            </a:r>
            <a:br>
              <a:rPr lang="ru-RU" dirty="0" smtClean="0"/>
            </a:br>
            <a:r>
              <a:rPr lang="ru-RU" dirty="0" smtClean="0"/>
              <a:t>Поздравляю </a:t>
            </a:r>
            <a:r>
              <a:rPr lang="ru-RU" dirty="0"/>
              <a:t>всех женщин и девочек с международным женским </a:t>
            </a:r>
            <a:r>
              <a:rPr lang="ru-RU" dirty="0" smtClean="0"/>
              <a:t>днём!</a:t>
            </a:r>
            <a:br>
              <a:rPr lang="ru-RU" dirty="0" smtClean="0"/>
            </a:br>
            <a:r>
              <a:rPr lang="ru-RU" dirty="0" smtClean="0"/>
              <a:t>Здоровья</a:t>
            </a:r>
            <a:r>
              <a:rPr lang="ru-RU" dirty="0"/>
              <a:t>, бодрости духа, и долголетия хочу вам пожелать!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5802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167" y="376517"/>
            <a:ext cx="10770467" cy="3702424"/>
          </a:xfrm>
        </p:spPr>
        <p:txBody>
          <a:bodyPr numCol="2">
            <a:normAutofit/>
          </a:bodyPr>
          <a:lstStyle/>
          <a:p>
            <a:r>
              <a:rPr lang="ru-RU" dirty="0"/>
              <a:t>Кожа белая как снег,</a:t>
            </a:r>
            <a:br>
              <a:rPr lang="ru-RU" dirty="0"/>
            </a:br>
            <a:r>
              <a:rPr lang="ru-RU" dirty="0"/>
              <a:t>Губки как кораллы.</a:t>
            </a:r>
            <a:br>
              <a:rPr lang="ru-RU" dirty="0"/>
            </a:br>
            <a:r>
              <a:rPr lang="ru-RU" dirty="0"/>
              <a:t>Что она красивей всех,</a:t>
            </a:r>
            <a:br>
              <a:rPr lang="ru-RU" dirty="0"/>
            </a:br>
            <a:r>
              <a:rPr lang="ru-RU" dirty="0"/>
              <a:t>Зеркальце сказало.</a:t>
            </a:r>
            <a:br>
              <a:rPr lang="ru-RU" dirty="0"/>
            </a:br>
            <a:r>
              <a:rPr lang="ru-RU" dirty="0"/>
              <a:t>Гномам в доме помогала,</a:t>
            </a:r>
            <a:br>
              <a:rPr lang="ru-RU" dirty="0"/>
            </a:br>
            <a:r>
              <a:rPr lang="ru-RU" dirty="0">
                <a:solidFill>
                  <a:srgbClr val="FFC000"/>
                </a:solidFill>
              </a:rPr>
              <a:t>Но колдунья разузнала,</a:t>
            </a:r>
            <a:br>
              <a:rPr lang="ru-RU" dirty="0">
                <a:solidFill>
                  <a:srgbClr val="FFC000"/>
                </a:solidFill>
              </a:rPr>
            </a:br>
            <a:r>
              <a:rPr lang="ru-RU" dirty="0">
                <a:solidFill>
                  <a:srgbClr val="FFC000"/>
                </a:solidFill>
              </a:rPr>
              <a:t>С ядом яблоко дала,</a:t>
            </a:r>
            <a:br>
              <a:rPr lang="ru-RU" dirty="0">
                <a:solidFill>
                  <a:srgbClr val="FFC000"/>
                </a:solidFill>
              </a:rPr>
            </a:br>
            <a:r>
              <a:rPr lang="ru-RU" dirty="0">
                <a:solidFill>
                  <a:srgbClr val="FFC000"/>
                </a:solidFill>
              </a:rPr>
              <a:t>И принцесса умерла.</a:t>
            </a:r>
            <a:br>
              <a:rPr lang="ru-RU" dirty="0">
                <a:solidFill>
                  <a:srgbClr val="FFC000"/>
                </a:solidFill>
              </a:rPr>
            </a:br>
            <a:r>
              <a:rPr lang="ru-RU" dirty="0">
                <a:solidFill>
                  <a:srgbClr val="FFC000"/>
                </a:solidFill>
              </a:rPr>
              <a:t>Только принца поцелуй</a:t>
            </a:r>
            <a:br>
              <a:rPr lang="ru-RU" dirty="0">
                <a:solidFill>
                  <a:srgbClr val="FFC000"/>
                </a:solidFill>
              </a:rPr>
            </a:br>
            <a:r>
              <a:rPr lang="ru-RU" dirty="0">
                <a:solidFill>
                  <a:srgbClr val="FFC000"/>
                </a:solidFill>
              </a:rPr>
              <a:t>К жизни вновь её вернул</a:t>
            </a:r>
            <a:r>
              <a:rPr lang="ru-RU" dirty="0" smtClean="0">
                <a:solidFill>
                  <a:srgbClr val="FFC000"/>
                </a:solidFill>
              </a:rPr>
              <a:t>.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4" name="Капля 3"/>
          <p:cNvSpPr/>
          <p:nvPr/>
        </p:nvSpPr>
        <p:spPr>
          <a:xfrm>
            <a:off x="3961703" y="5493314"/>
            <a:ext cx="914400" cy="91440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Капля 5"/>
          <p:cNvSpPr/>
          <p:nvPr/>
        </p:nvSpPr>
        <p:spPr>
          <a:xfrm rot="17132650">
            <a:off x="4785900" y="5625224"/>
            <a:ext cx="914400" cy="914400"/>
          </a:xfrm>
          <a:prstGeom prst="teardrop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Капля 6"/>
          <p:cNvSpPr/>
          <p:nvPr/>
        </p:nvSpPr>
        <p:spPr>
          <a:xfrm rot="4874401">
            <a:off x="3867930" y="4663422"/>
            <a:ext cx="914400" cy="914400"/>
          </a:xfrm>
          <a:prstGeom prst="teardrop">
            <a:avLst/>
          </a:prstGeom>
          <a:solidFill>
            <a:srgbClr val="FF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лыбающееся лицо 2"/>
          <p:cNvSpPr/>
          <p:nvPr/>
        </p:nvSpPr>
        <p:spPr>
          <a:xfrm>
            <a:off x="4539519" y="5058274"/>
            <a:ext cx="850881" cy="724973"/>
          </a:xfrm>
          <a:prstGeom prst="smileyFac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6582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4" name="Picture 8" descr="http://mirgif.com/animacija/belye-gerbery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5436" y="2163424"/>
            <a:ext cx="4876800" cy="3400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8" name="Picture 2" descr="http://multik-pic.ru/images/multik_209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399" y="143621"/>
            <a:ext cx="4748119" cy="6622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62780" y="656809"/>
            <a:ext cx="609600" cy="609600"/>
          </a:xfrm>
          <a:prstGeom prst="rect">
            <a:avLst/>
          </a:prstGeom>
        </p:spPr>
      </p:pic>
      <p:pic>
        <p:nvPicPr>
          <p:cNvPr id="24580" name="Picture 4" descr="http://mirgif.com/animacija/belye-gerbery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359" y="101740"/>
            <a:ext cx="4876800" cy="3400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2" name="Picture 6" descr="http://mirgif.com/animacija/belye-gerbery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636" y="3502166"/>
            <a:ext cx="4876800" cy="3400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5569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0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945342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Поздравляю всех мам, бабушек, девочек с международным женским </a:t>
            </a:r>
            <a:r>
              <a:rPr lang="ru-RU" dirty="0" smtClean="0"/>
              <a:t>днём!</a:t>
            </a:r>
            <a:endParaRPr lang="ru-RU" dirty="0"/>
          </a:p>
        </p:txBody>
      </p:sp>
      <p:pic>
        <p:nvPicPr>
          <p:cNvPr id="2050" name="Picture 2" descr="http://img-fotki.yandex.ru/get/4135/181450557.4e/0_a0916_1916216c_orig.jpg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777" y="2187388"/>
            <a:ext cx="2286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-fotki.yandex.ru/get/5646/181450557.4d/0_a08da_379a867_orig.jp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3928" y="2187388"/>
            <a:ext cx="2286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4.bp.blogspot.com/-U5JBVIOl7YE/VPuHzvISumI/AAAAAAAAICA/d5Qv5yDrEDU/s1600/%D0%BE%D1%82%2B%D0%BA%D0%BE%D1%82%D0%B8%D0%BA%D0%B0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4838" y="3809999"/>
            <a:ext cx="2286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6516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multik-pic.ru/images/multik_209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399" y="143621"/>
            <a:ext cx="4748119" cy="6622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48518" y="609600"/>
            <a:ext cx="4325484" cy="540571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Здравствуйте ребята! Здравствуйте милые и красивые </a:t>
            </a:r>
            <a:r>
              <a:rPr lang="ru-RU" dirty="0" smtClean="0"/>
              <a:t>женщины!</a:t>
            </a:r>
            <a:br>
              <a:rPr lang="ru-RU" dirty="0" smtClean="0"/>
            </a:br>
            <a:r>
              <a:rPr lang="ru-RU" dirty="0" smtClean="0"/>
              <a:t>Вы </a:t>
            </a:r>
            <a:r>
              <a:rPr lang="ru-RU" dirty="0"/>
              <a:t>так красиво и нарядно </a:t>
            </a:r>
            <a:r>
              <a:rPr lang="ru-RU" dirty="0" smtClean="0"/>
              <a:t>одеты!</a:t>
            </a:r>
            <a:br>
              <a:rPr lang="ru-RU" dirty="0" smtClean="0"/>
            </a:br>
            <a:r>
              <a:rPr lang="ru-RU" dirty="0" smtClean="0"/>
              <a:t>А </a:t>
            </a:r>
            <a:r>
              <a:rPr lang="ru-RU" dirty="0"/>
              <a:t>вот я не успела к празднику своим гномикам новые </a:t>
            </a:r>
            <a:r>
              <a:rPr lang="ru-RU" dirty="0" smtClean="0"/>
              <a:t>наряды </a:t>
            </a:r>
            <a:r>
              <a:rPr lang="ru-RU" dirty="0"/>
              <a:t>сшить.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9165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60" name="Picture 12" descr="http://www.raskraska.com/catalog0001/6873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4749" y="1321932"/>
            <a:ext cx="5262361" cy="3841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://multik-pic.ru/images/multik_209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399" y="143621"/>
            <a:ext cx="4748119" cy="6622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641129" y="573178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565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07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35813" y="609599"/>
            <a:ext cx="5045916" cy="3077183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Какие нарядные гномики получились! Огромное вам спасибо!</a:t>
            </a:r>
            <a:endParaRPr lang="ru-RU" dirty="0"/>
          </a:p>
        </p:txBody>
      </p:sp>
      <p:pic>
        <p:nvPicPr>
          <p:cNvPr id="3" name="Picture 2" descr="http://multik-pic.ru/images/multik_209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399" y="143621"/>
            <a:ext cx="4748119" cy="6622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priglas.ru/userfiles/image/gn996678556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064" y="3253733"/>
            <a:ext cx="7620000" cy="4438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7701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167" y="376516"/>
            <a:ext cx="10770467" cy="4681757"/>
          </a:xfrm>
        </p:spPr>
        <p:txBody>
          <a:bodyPr numCol="2">
            <a:normAutofit/>
          </a:bodyPr>
          <a:lstStyle/>
          <a:p>
            <a:r>
              <a:rPr lang="ru-RU" dirty="0"/>
              <a:t>В дремучем лесу затерялась избушка.</a:t>
            </a:r>
            <a:br>
              <a:rPr lang="ru-RU" dirty="0"/>
            </a:br>
            <a:r>
              <a:rPr lang="ru-RU" dirty="0"/>
              <a:t>В избушке живет непростая старушка –</a:t>
            </a:r>
            <a:br>
              <a:rPr lang="ru-RU" dirty="0"/>
            </a:br>
            <a:r>
              <a:rPr lang="ru-RU" dirty="0"/>
              <a:t>Берет </a:t>
            </a:r>
            <a:r>
              <a:rPr lang="ru-RU" dirty="0" smtClean="0"/>
              <a:t>помело,</a:t>
            </a:r>
            <a:br>
              <a:rPr lang="ru-RU" dirty="0" smtClean="0"/>
            </a:br>
            <a:r>
              <a:rPr lang="ru-RU" dirty="0" smtClean="0"/>
              <a:t>да </a:t>
            </a:r>
            <a:r>
              <a:rPr lang="ru-RU" dirty="0"/>
              <a:t>в ступу садится,</a:t>
            </a:r>
            <a:br>
              <a:rPr lang="ru-RU" dirty="0"/>
            </a:br>
            <a:r>
              <a:rPr lang="ru-RU" dirty="0"/>
              <a:t>И тут же над лесом взлетает, как птица!</a:t>
            </a:r>
            <a:br>
              <a:rPr lang="ru-RU" dirty="0"/>
            </a:b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4" name="Капля 3"/>
          <p:cNvSpPr/>
          <p:nvPr/>
        </p:nvSpPr>
        <p:spPr>
          <a:xfrm>
            <a:off x="3961703" y="5493314"/>
            <a:ext cx="914400" cy="91440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Капля 5"/>
          <p:cNvSpPr/>
          <p:nvPr/>
        </p:nvSpPr>
        <p:spPr>
          <a:xfrm rot="17132650">
            <a:off x="4785900" y="5625224"/>
            <a:ext cx="914400" cy="914400"/>
          </a:xfrm>
          <a:prstGeom prst="teardrop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лыбающееся лицо 2"/>
          <p:cNvSpPr/>
          <p:nvPr/>
        </p:nvSpPr>
        <p:spPr>
          <a:xfrm>
            <a:off x="4539519" y="5058274"/>
            <a:ext cx="850881" cy="724973"/>
          </a:xfrm>
          <a:prstGeom prst="smileyFac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395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http://www.rosfirm.ru/goods/images/78/78.4043733/bab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463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36720" y="945204"/>
            <a:ext cx="609600" cy="609600"/>
          </a:xfrm>
          <a:prstGeom prst="rect">
            <a:avLst/>
          </a:prstGeom>
        </p:spPr>
      </p:pic>
      <p:pic>
        <p:nvPicPr>
          <p:cNvPr id="29702" name="Picture 6" descr="http://mirgif.com/animacija/raznye-cvety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1711" y="110889"/>
            <a:ext cx="3581400" cy="3409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4" name="Picture 8" descr="http://mirgif.com/animacija/raznye-cvety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5251" y="3651756"/>
            <a:ext cx="3581400" cy="3409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6" name="Picture 10" descr="http://mirgif.com/animacija/raznye-cvety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316" y="1946780"/>
            <a:ext cx="3581400" cy="3409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7344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51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www.rosfirm.ru/goods/images/78/78.4043733/bab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463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96510" y="609599"/>
            <a:ext cx="5577491" cy="3476017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Здравствуйте, здравствуйте детишки-ребятишки и взрослые! Праздник женщин в этом зале и меня Ягу позвали!</a:t>
            </a:r>
            <a:endParaRPr lang="ru-RU" dirty="0"/>
          </a:p>
        </p:txBody>
      </p:sp>
      <p:pic>
        <p:nvPicPr>
          <p:cNvPr id="32770" name="Picture 2" descr="http://mirgif.com/animacija/raznye-cvety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4555" y="3448049"/>
            <a:ext cx="3581400" cy="3409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7828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70" name="Picture 26" descr="http://img0.liveinternet.ru/images/attach/c/2/69/260/69260720_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4283" y="3090558"/>
            <a:ext cx="1477194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://www.rosfirm.ru/goods/images/78/78.4043733/bab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463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96510" y="609599"/>
            <a:ext cx="5577491" cy="3476017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Ребятки, а вы знаете, что я </a:t>
            </a:r>
            <a:r>
              <a:rPr lang="ru-RU" dirty="0"/>
              <a:t>стала настоящей </a:t>
            </a:r>
            <a:r>
              <a:rPr lang="ru-RU" dirty="0" smtClean="0"/>
              <a:t>бабушкой!</a:t>
            </a:r>
            <a:br>
              <a:rPr lang="ru-RU" dirty="0" smtClean="0"/>
            </a:br>
            <a:r>
              <a:rPr lang="ru-RU" dirty="0" smtClean="0"/>
              <a:t>Теперь </a:t>
            </a:r>
            <a:r>
              <a:rPr lang="ru-RU" dirty="0"/>
              <a:t>у меня есть красавица внученька и внучок-богатырь!</a:t>
            </a:r>
            <a:endParaRPr lang="ru-RU" dirty="0"/>
          </a:p>
        </p:txBody>
      </p:sp>
      <p:sp>
        <p:nvSpPr>
          <p:cNvPr id="4" name="AutoShape 4" descr="https://img-fotki.yandex.ru/get/5814/124269021.7e/0_7661f_b2f89d0_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0" name="Picture 6" descr="http://s4.pic4you.ru/y2014/12-06/24687/4766343-thumb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608" y="4085616"/>
            <a:ext cx="3125080" cy="2662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8" descr="https://img-fotki.yandex.ru/get/17914/200418627.9d/0_126200_829efc88_orig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0" descr="https://img-fotki.yandex.ru/get/17914/200418627.9d/0_126200_829efc88_orig.pn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2" descr="https://img-fotki.yandex.ru/get/15487/16969765.258/0_962a5_5a88637e_orig.pn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4" descr="https://img-fotki.yandex.ru/get/16099/200418627.3d/0_112ada_16ef5df0_orig.pn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16" descr="https://img-fotki.yandex.ru/get/15514/2839712.3d/0_14c358_dd295570_orig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18" descr="https://img-fotki.yandex.ru/get/15514/2839712.3d/0_14c358_dd295570_orig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AutoShape 20" descr="https://img-fotki.yandex.ru/get/16099/200418627.3d/0_112ada_16ef5df0_orig.png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22" descr="https://img-fotki.yandex.ru/get/17914/200418627.9d/0_126200_829efc88_orig.png"/>
          <p:cNvSpPr>
            <a:spLocks noChangeAspect="1" noChangeArrowheads="1"/>
          </p:cNvSpPr>
          <p:nvPr/>
        </p:nvSpPr>
        <p:spPr bwMode="auto">
          <a:xfrm>
            <a:off x="1374775" y="1074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68" name="Picture 24" descr="http://ramki-photoshop.ru/predmety/7/kartinki-photoshop-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82408" y="3521409"/>
            <a:ext cx="3952415" cy="322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3589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70" name="Picture 26" descr="http://img0.liveinternet.ru/images/attach/c/2/69/260/69260720_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4283" y="3090558"/>
            <a:ext cx="1477194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://www.rosfirm.ru/goods/images/78/78.4043733/bab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463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 descr="https://img-fotki.yandex.ru/get/5814/124269021.7e/0_7661f_b2f89d0_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0" name="Picture 6" descr="http://s4.pic4you.ru/y2014/12-06/24687/4766343-thumb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608" y="4085616"/>
            <a:ext cx="3125080" cy="2662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8" descr="https://img-fotki.yandex.ru/get/17914/200418627.9d/0_126200_829efc88_orig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0" descr="https://img-fotki.yandex.ru/get/17914/200418627.9d/0_126200_829efc88_orig.pn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2" descr="https://img-fotki.yandex.ru/get/15487/16969765.258/0_962a5_5a88637e_orig.pn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4" descr="https://img-fotki.yandex.ru/get/16099/200418627.3d/0_112ada_16ef5df0_orig.pn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16" descr="https://img-fotki.yandex.ru/get/15514/2839712.3d/0_14c358_dd295570_orig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18" descr="https://img-fotki.yandex.ru/get/15514/2839712.3d/0_14c358_dd295570_orig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AutoShape 20" descr="https://img-fotki.yandex.ru/get/16099/200418627.3d/0_112ada_16ef5df0_orig.png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22" descr="https://img-fotki.yandex.ru/get/17914/200418627.9d/0_126200_829efc88_orig.png"/>
          <p:cNvSpPr>
            <a:spLocks noChangeAspect="1" noChangeArrowheads="1"/>
          </p:cNvSpPr>
          <p:nvPr/>
        </p:nvSpPr>
        <p:spPr bwMode="auto">
          <a:xfrm>
            <a:off x="1374775" y="1074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68" name="Picture 24" descr="http://ramki-photoshop.ru/predmety/7/kartinki-photoshop-7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82408" y="3521409"/>
            <a:ext cx="3952415" cy="322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730501" y="19374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936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236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167" y="376516"/>
            <a:ext cx="10770467" cy="1705203"/>
          </a:xfrm>
        </p:spPr>
        <p:txBody>
          <a:bodyPr numCol="2">
            <a:normAutofit/>
          </a:bodyPr>
          <a:lstStyle/>
          <a:p>
            <a:r>
              <a:rPr lang="ru-RU" dirty="0"/>
              <a:t>Красавица златокудрая,</a:t>
            </a:r>
            <a:br>
              <a:rPr lang="ru-RU" dirty="0"/>
            </a:br>
            <a:r>
              <a:rPr lang="ru-RU" dirty="0"/>
              <a:t>А зовут меня Василиса…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6" name="Капля 5"/>
          <p:cNvSpPr/>
          <p:nvPr/>
        </p:nvSpPr>
        <p:spPr>
          <a:xfrm rot="17132650">
            <a:off x="4785900" y="5625224"/>
            <a:ext cx="914400" cy="914400"/>
          </a:xfrm>
          <a:prstGeom prst="teardrop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лыбающееся лицо 2"/>
          <p:cNvSpPr/>
          <p:nvPr/>
        </p:nvSpPr>
        <p:spPr>
          <a:xfrm>
            <a:off x="4539519" y="5058274"/>
            <a:ext cx="850881" cy="724973"/>
          </a:xfrm>
          <a:prstGeom prst="smileyFac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4174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playcast.ru/uploads/2014/10/28/1038856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103140" y="146213"/>
            <a:ext cx="2937753" cy="6597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16876" y="3036651"/>
            <a:ext cx="609600" cy="609600"/>
          </a:xfrm>
          <a:prstGeom prst="rect">
            <a:avLst/>
          </a:prstGeom>
        </p:spPr>
      </p:pic>
      <p:pic>
        <p:nvPicPr>
          <p:cNvPr id="39938" name="Picture 2" descr="http://foto-cvetov.com/rozy/rozy_88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392" y="683976"/>
            <a:ext cx="2876550" cy="235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0" name="Picture 4" descr="http://foto-cvetov.com/rozy/rozy_88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864" y="4067445"/>
            <a:ext cx="2876550" cy="235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2" name="Picture 6" descr="http://foto-cvetov.com/rozy/rozy_88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8460" y="2469913"/>
            <a:ext cx="2876550" cy="235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4" name="Picture 8" descr="http://foto-cvetov.com/rozy/rozy_88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9263" y="402054"/>
            <a:ext cx="2876550" cy="235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6" name="Picture 10" descr="http://foto-cvetov.com/rozy/rozy_88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2525" y="4352261"/>
            <a:ext cx="2876550" cy="235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7268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62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270734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Я </a:t>
            </a:r>
            <a:r>
              <a:rPr lang="ru-RU" dirty="0"/>
              <a:t>знаю, что наши детки приготовили для мам </a:t>
            </a:r>
            <a:r>
              <a:rPr lang="ru-RU" dirty="0" smtClean="0"/>
              <a:t>подарок.</a:t>
            </a:r>
            <a:br>
              <a:rPr lang="ru-RU" dirty="0" smtClean="0"/>
            </a:br>
            <a:r>
              <a:rPr lang="ru-RU" dirty="0" smtClean="0"/>
              <a:t>Они </a:t>
            </a:r>
            <a:r>
              <a:rPr lang="ru-RU" dirty="0"/>
              <a:t>хотят вас поздравить с праздником и что-то вам пообещать!</a:t>
            </a:r>
            <a:endParaRPr lang="ru-RU" dirty="0"/>
          </a:p>
        </p:txBody>
      </p:sp>
      <p:pic>
        <p:nvPicPr>
          <p:cNvPr id="4102" name="Picture 6" descr="http://muzotkrytka.narod.ru/8marta/3_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8306" y="2986662"/>
            <a:ext cx="4903694" cy="387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games.businesskey.com.ua/images/%D0%9E%D1%82%D0%BA%D1%80%D1%8B%D1%82%D0%BA%D0%B8%20.%20%D0%9F%D0%BE%D0%B7%D0%B4%D1%80%D0%B0%D0%B2%D0%BB%D0%B5%D0%BD%D0%B8%D1%8F.GIF%20%D0%B0%D0%BD%D0%B8%D0%BC%D0%B0%D1%86%D0%B8%D0%B8%20%D0%BD%D0%B0%208%20%D0%BC%D0%B0%D1%80%D1%82%D0%B0.%D0%A7%D0%B0%D1%81%D1%82%D1%8C%20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010176"/>
            <a:ext cx="2545976" cy="3847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://pozdravitel.ru/images/otkrytki/starye_otkrytki_s_8_marta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5892" y="3010176"/>
            <a:ext cx="4762500" cy="3791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407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7328530" cy="2415702"/>
          </a:xfrm>
        </p:spPr>
        <p:txBody>
          <a:bodyPr>
            <a:normAutofit/>
          </a:bodyPr>
          <a:lstStyle/>
          <a:p>
            <a:r>
              <a:rPr lang="ru-RU" dirty="0"/>
              <a:t>Здравствуйте честной </a:t>
            </a:r>
            <a:r>
              <a:rPr lang="ru-RU" dirty="0" smtClean="0"/>
              <a:t>народ!</a:t>
            </a:r>
            <a:br>
              <a:rPr lang="ru-RU" dirty="0" smtClean="0"/>
            </a:br>
            <a:r>
              <a:rPr lang="ru-RU" dirty="0" smtClean="0"/>
              <a:t>Как </a:t>
            </a:r>
            <a:r>
              <a:rPr lang="ru-RU" dirty="0"/>
              <a:t>хорошо, что вы меня позвали на праздник</a:t>
            </a:r>
            <a:r>
              <a:rPr lang="ru-RU" dirty="0" smtClean="0"/>
              <a:t>!</a:t>
            </a:r>
            <a:endParaRPr lang="ru-RU" dirty="0"/>
          </a:p>
        </p:txBody>
      </p:sp>
      <p:pic>
        <p:nvPicPr>
          <p:cNvPr id="33794" name="Picture 2" descr="http://www.playcast.ru/uploads/2014/10/28/1038856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103140" y="146213"/>
            <a:ext cx="2937753" cy="6597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66" name="Picture 2" descr="http://foto-cvetov.com/rozy/rozy_8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4" y="2423471"/>
            <a:ext cx="2876550" cy="235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68" name="Picture 4" descr="http://foto-cvetov.com/rozy/rozy_8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8664" y="2530475"/>
            <a:ext cx="2876550" cy="235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0" name="Picture 6" descr="http://foto-cvetov.com/rozy/rozy_8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324" y="4334618"/>
            <a:ext cx="2876550" cy="235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4941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6491951" cy="2979906"/>
          </a:xfrm>
        </p:spPr>
        <p:txBody>
          <a:bodyPr>
            <a:normAutofit/>
          </a:bodyPr>
          <a:lstStyle/>
          <a:p>
            <a:r>
              <a:rPr lang="ru-RU" dirty="0" smtClean="0"/>
              <a:t>У </a:t>
            </a:r>
            <a:r>
              <a:rPr lang="ru-RU" dirty="0"/>
              <a:t>меня есть волшебное яблочко, оно катится по тарелочке и показывает тарелочка всё, что в мире происходит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3794" name="Picture 2" descr="http://www.playcast.ru/uploads/2014/10/28/1038856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122596" y="260940"/>
            <a:ext cx="2937753" cy="6597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2" name="Picture 2" descr="http://www.playcast.ru/uploads/2009/05/08/972984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6797" y="3759741"/>
            <a:ext cx="4131012" cy="3098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0921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6491951" cy="3116094"/>
          </a:xfrm>
        </p:spPr>
        <p:txBody>
          <a:bodyPr>
            <a:normAutofit/>
          </a:bodyPr>
          <a:lstStyle/>
          <a:p>
            <a:r>
              <a:rPr lang="ru-RU" dirty="0" smtClean="0"/>
              <a:t>Я </a:t>
            </a:r>
            <a:r>
              <a:rPr lang="ru-RU" dirty="0"/>
              <a:t>наблюдала, как вы поёте и </a:t>
            </a:r>
            <a:r>
              <a:rPr lang="ru-RU" dirty="0" smtClean="0"/>
              <a:t>танцуете.</a:t>
            </a:r>
            <a:br>
              <a:rPr lang="ru-RU" dirty="0" smtClean="0"/>
            </a:br>
            <a:r>
              <a:rPr lang="ru-RU" dirty="0" smtClean="0"/>
              <a:t>И </a:t>
            </a:r>
            <a:r>
              <a:rPr lang="ru-RU" dirty="0"/>
              <a:t>очень печалилась, что не могу с вами </a:t>
            </a:r>
            <a:r>
              <a:rPr lang="ru-RU" dirty="0" smtClean="0"/>
              <a:t>повеселиться.</a:t>
            </a:r>
            <a:br>
              <a:rPr lang="ru-RU" dirty="0" smtClean="0"/>
            </a:br>
            <a:r>
              <a:rPr lang="ru-RU" dirty="0" smtClean="0"/>
              <a:t>И </a:t>
            </a:r>
            <a:r>
              <a:rPr lang="ru-RU" dirty="0"/>
              <a:t>тут вы меня позвали!</a:t>
            </a:r>
            <a:endParaRPr lang="ru-RU" dirty="0"/>
          </a:p>
        </p:txBody>
      </p:sp>
      <p:pic>
        <p:nvPicPr>
          <p:cNvPr id="33794" name="Picture 2" descr="http://www.playcast.ru/uploads/2014/10/28/1038856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122597" y="260940"/>
            <a:ext cx="2937753" cy="6597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6" name="Picture 4" descr="http://foto-cvetov.com/rozy/rozy_8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136" y="3725694"/>
            <a:ext cx="2876550" cy="235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8" name="Picture 6" descr="http://foto-cvetov.com/rozy/rozy_8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8622" y="4077173"/>
            <a:ext cx="2876550" cy="235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0" name="Picture 8" descr="http://foto-cvetov.com/rozy/rozy_8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8460" y="4271726"/>
            <a:ext cx="2876550" cy="235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9316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609599"/>
            <a:ext cx="7445264" cy="4575243"/>
          </a:xfrm>
        </p:spPr>
        <p:txBody>
          <a:bodyPr>
            <a:normAutofit/>
          </a:bodyPr>
          <a:lstStyle/>
          <a:p>
            <a:r>
              <a:rPr lang="ru-RU" dirty="0"/>
              <a:t>Очень мне ваш праздник </a:t>
            </a:r>
            <a:r>
              <a:rPr lang="ru-RU" dirty="0" smtClean="0"/>
              <a:t>понравился!</a:t>
            </a:r>
            <a:br>
              <a:rPr lang="ru-RU" dirty="0" smtClean="0"/>
            </a:br>
            <a:r>
              <a:rPr lang="ru-RU" dirty="0" smtClean="0"/>
              <a:t>Много </a:t>
            </a:r>
            <a:r>
              <a:rPr lang="ru-RU" dirty="0"/>
              <a:t>песен и танцев на празднике было, а вот игр не </a:t>
            </a:r>
            <a:r>
              <a:rPr lang="ru-RU" dirty="0" smtClean="0"/>
              <a:t>много.</a:t>
            </a:r>
            <a:br>
              <a:rPr lang="ru-RU" dirty="0" smtClean="0"/>
            </a:br>
            <a:r>
              <a:rPr lang="ru-RU" dirty="0" smtClean="0"/>
              <a:t>Хочу </a:t>
            </a:r>
            <a:r>
              <a:rPr lang="ru-RU" dirty="0"/>
              <a:t>поиграть с </a:t>
            </a:r>
            <a:r>
              <a:rPr lang="ru-RU" dirty="0" smtClean="0"/>
              <a:t>вами.</a:t>
            </a:r>
            <a:br>
              <a:rPr lang="ru-RU" dirty="0" smtClean="0"/>
            </a:br>
            <a:r>
              <a:rPr lang="ru-RU" dirty="0" smtClean="0"/>
              <a:t>Становись </a:t>
            </a:r>
            <a:r>
              <a:rPr lang="ru-RU" dirty="0"/>
              <a:t>честной нард в большой и дружный хоровод!</a:t>
            </a:r>
            <a:endParaRPr lang="ru-RU" dirty="0"/>
          </a:p>
        </p:txBody>
      </p:sp>
      <p:pic>
        <p:nvPicPr>
          <p:cNvPr id="33794" name="Picture 2" descr="http://www.playcast.ru/uploads/2014/10/28/1038856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122597" y="260940"/>
            <a:ext cx="2937753" cy="6597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2588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playcast.ru/uploads/2014/10/28/1038856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103140" y="146213"/>
            <a:ext cx="2937753" cy="6597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318443" y="4748719"/>
            <a:ext cx="609600" cy="609600"/>
          </a:xfrm>
          <a:prstGeom prst="rect">
            <a:avLst/>
          </a:prstGeom>
        </p:spPr>
      </p:pic>
      <p:pic>
        <p:nvPicPr>
          <p:cNvPr id="37890" name="Picture 2" descr="http://4put.ru/pictures/max/465/1430848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5104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7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599"/>
            <a:ext cx="7785730" cy="2435157"/>
          </a:xfrm>
        </p:spPr>
        <p:txBody>
          <a:bodyPr>
            <a:normAutofit/>
          </a:bodyPr>
          <a:lstStyle/>
          <a:p>
            <a:r>
              <a:rPr lang="ru-RU" dirty="0"/>
              <a:t>Не боюсь грозы ни грамма,</a:t>
            </a:r>
            <a:br>
              <a:rPr lang="ru-RU" dirty="0"/>
            </a:br>
            <a:r>
              <a:rPr lang="ru-RU" dirty="0"/>
              <a:t>Коль со мною рядом…(мама)</a:t>
            </a:r>
            <a:endParaRPr lang="ru-RU" dirty="0"/>
          </a:p>
        </p:txBody>
      </p:sp>
      <p:pic>
        <p:nvPicPr>
          <p:cNvPr id="3" name="Picture 2" descr="http://www.playcast.ru/uploads/2014/10/28/1038856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103140" y="146213"/>
            <a:ext cx="2937753" cy="6597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2" name="Picture 2" descr="http://foto-cvetov.com/rozy/rozy_8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499" y="1995454"/>
            <a:ext cx="2876550" cy="235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4" name="Picture 4" descr="http://foto-cvetov.com/rozy/rozy_8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8383" y="4164722"/>
            <a:ext cx="2876550" cy="235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6" name="Picture 6" descr="http://foto-cvetov.com/rozy/rozy_8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8493" y="2268405"/>
            <a:ext cx="2876550" cy="235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6169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www.rosfirm.ru/goods/images/78/78.4043733/bab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463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61881" y="609600"/>
            <a:ext cx="5885234" cy="3281464"/>
          </a:xfrm>
        </p:spPr>
        <p:txBody>
          <a:bodyPr>
            <a:normAutofit/>
          </a:bodyPr>
          <a:lstStyle/>
          <a:p>
            <a:r>
              <a:rPr lang="ru-RU" dirty="0"/>
              <a:t>Нет в квартире грязи, хлама,</a:t>
            </a:r>
            <a:br>
              <a:rPr lang="ru-RU" dirty="0"/>
            </a:br>
            <a:r>
              <a:rPr lang="ru-RU" dirty="0"/>
              <a:t>Убрала всё чисто…(мама)</a:t>
            </a:r>
            <a:endParaRPr lang="ru-RU" dirty="0"/>
          </a:p>
        </p:txBody>
      </p:sp>
      <p:pic>
        <p:nvPicPr>
          <p:cNvPr id="41986" name="Picture 2" descr="http://mirgif.com/animacija/raznye-cvety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0571" y="3136190"/>
            <a:ext cx="3581400" cy="3409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7671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16748" y="609599"/>
            <a:ext cx="4863831" cy="3865124"/>
          </a:xfrm>
        </p:spPr>
        <p:txBody>
          <a:bodyPr>
            <a:normAutofit/>
          </a:bodyPr>
          <a:lstStyle/>
          <a:p>
            <a:r>
              <a:rPr lang="ru-RU" dirty="0"/>
              <a:t>Борщ в </a:t>
            </a:r>
            <a:r>
              <a:rPr lang="ru-RU" dirty="0" smtClean="0"/>
              <a:t>тарелке</a:t>
            </a:r>
            <a:br>
              <a:rPr lang="ru-RU" dirty="0" smtClean="0"/>
            </a:br>
            <a:r>
              <a:rPr lang="ru-RU" dirty="0" smtClean="0"/>
              <a:t>вкусный </a:t>
            </a:r>
            <a:r>
              <a:rPr lang="ru-RU" dirty="0"/>
              <a:t>самый,</a:t>
            </a:r>
            <a:br>
              <a:rPr lang="ru-RU" dirty="0"/>
            </a:br>
            <a:r>
              <a:rPr lang="ru-RU" dirty="0"/>
              <a:t>Так готовит только…(мама)</a:t>
            </a:r>
            <a:endParaRPr lang="ru-RU" dirty="0"/>
          </a:p>
        </p:txBody>
      </p:sp>
      <p:pic>
        <p:nvPicPr>
          <p:cNvPr id="3" name="Picture 2" descr="http://multik-pic.ru/images/multik_209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399" y="143621"/>
            <a:ext cx="4748119" cy="6622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0" name="Picture 2" descr="http://mirgif.com/animacija/belye-gerbery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133" y="3365239"/>
            <a:ext cx="4876800" cy="3400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748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youloveit.ru/uploads/gallery/main/617/youloveit_ru_princessy_disneya_kartinki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645" y="0"/>
            <a:ext cx="760235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6141755" cy="2649166"/>
          </a:xfrm>
        </p:spPr>
        <p:txBody>
          <a:bodyPr>
            <a:normAutofit/>
          </a:bodyPr>
          <a:lstStyle/>
          <a:p>
            <a:r>
              <a:rPr lang="ru-RU" dirty="0"/>
              <a:t>Перед </a:t>
            </a:r>
            <a:r>
              <a:rPr lang="ru-RU" dirty="0" smtClean="0"/>
              <a:t>сном,</a:t>
            </a:r>
            <a:br>
              <a:rPr lang="ru-RU" dirty="0" smtClean="0"/>
            </a:br>
            <a:r>
              <a:rPr lang="ru-RU" dirty="0" smtClean="0"/>
              <a:t>надев </a:t>
            </a:r>
            <a:r>
              <a:rPr lang="ru-RU" dirty="0"/>
              <a:t>пижаму,</a:t>
            </a:r>
            <a:br>
              <a:rPr lang="ru-RU" dirty="0"/>
            </a:br>
            <a:r>
              <a:rPr lang="ru-RU" dirty="0"/>
              <a:t>Почитать мы просим…(маму)</a:t>
            </a:r>
            <a:endParaRPr lang="ru-RU" dirty="0"/>
          </a:p>
        </p:txBody>
      </p:sp>
      <p:pic>
        <p:nvPicPr>
          <p:cNvPr id="44034" name="Picture 2" descr="http://zezete2.z.e.pic.centerblog.net/761f1deb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5819" y="3344880"/>
            <a:ext cx="3330462" cy="3250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2463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files2.fatakat.com/2014/8/1407471504566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532186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5464" y="609599"/>
            <a:ext cx="4468538" cy="3067455"/>
          </a:xfrm>
        </p:spPr>
        <p:txBody>
          <a:bodyPr>
            <a:normAutofit/>
          </a:bodyPr>
          <a:lstStyle/>
          <a:p>
            <a:r>
              <a:rPr lang="ru-RU" dirty="0"/>
              <a:t>В </a:t>
            </a:r>
            <a:r>
              <a:rPr lang="ru-RU" dirty="0" smtClean="0"/>
              <a:t>школе</a:t>
            </a:r>
            <a:br>
              <a:rPr lang="ru-RU" dirty="0" smtClean="0"/>
            </a:br>
            <a:r>
              <a:rPr lang="ru-RU" dirty="0" smtClean="0"/>
              <a:t>сложная </a:t>
            </a:r>
            <a:r>
              <a:rPr lang="ru-RU" dirty="0"/>
              <a:t>программа,</a:t>
            </a:r>
            <a:br>
              <a:rPr lang="ru-RU" dirty="0"/>
            </a:br>
            <a:r>
              <a:rPr lang="ru-RU" dirty="0"/>
              <a:t>Но всегда поможет …(мама)</a:t>
            </a:r>
            <a:endParaRPr lang="ru-RU" dirty="0"/>
          </a:p>
        </p:txBody>
      </p:sp>
      <p:pic>
        <p:nvPicPr>
          <p:cNvPr id="46082" name="Picture 2" descr="http://s17.rimg.info/3de9fa92ee0233cafe192a2e3f2dcff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158" y="3791186"/>
            <a:ext cx="180975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4" name="Picture 4" descr="http://s17.rimg.info/3de9fa92ee0233cafe192a2e3f2dcff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324" y="3081066"/>
            <a:ext cx="180975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6" name="Picture 6" descr="http://s17.rimg.info/3de9fa92ee0233cafe192a2e3f2dcff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324" y="4890817"/>
            <a:ext cx="180975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4882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2510118"/>
          </a:xfrm>
        </p:spPr>
        <p:txBody>
          <a:bodyPr>
            <a:normAutofit/>
          </a:bodyPr>
          <a:lstStyle/>
          <a:p>
            <a:r>
              <a:rPr lang="ru-RU" dirty="0"/>
              <a:t>Поздравляем наших мам,</a:t>
            </a:r>
            <a:br>
              <a:rPr lang="ru-RU" dirty="0"/>
            </a:br>
            <a:r>
              <a:rPr lang="ru-RU" dirty="0"/>
              <a:t>Обещаем честно вам –</a:t>
            </a:r>
            <a:br>
              <a:rPr lang="ru-RU" dirty="0"/>
            </a:br>
            <a:r>
              <a:rPr lang="ru-RU" dirty="0"/>
              <a:t>Баловаться мы не будем</a:t>
            </a:r>
            <a:br>
              <a:rPr lang="ru-RU" dirty="0"/>
            </a:br>
            <a:r>
              <a:rPr lang="ru-RU" dirty="0"/>
              <a:t>И про ссоры позабудем</a:t>
            </a:r>
            <a:r>
              <a:rPr lang="ru-RU" dirty="0" smtClean="0"/>
              <a:t>!</a:t>
            </a:r>
            <a:endParaRPr lang="ru-RU" dirty="0"/>
          </a:p>
        </p:txBody>
      </p:sp>
      <p:pic>
        <p:nvPicPr>
          <p:cNvPr id="5122" name="Picture 2" descr="http://www.sunhome.ru/UsersGallery/Cards/8_marta_animirovannye_otkrytki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72118"/>
            <a:ext cx="2689410" cy="3585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sms-mms-free.ru/sites/default/files/images/free_animated_pictures_mms_March_8_26_02_4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4120" y="0"/>
            <a:ext cx="58978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9748/163277411.35/0_d7ae4_8be334a8_M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9763" y="4017308"/>
            <a:ext cx="2009775" cy="209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2541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599"/>
            <a:ext cx="7785730" cy="2435157"/>
          </a:xfrm>
        </p:spPr>
        <p:txBody>
          <a:bodyPr>
            <a:normAutofit/>
          </a:bodyPr>
          <a:lstStyle/>
          <a:p>
            <a:r>
              <a:rPr lang="ru-RU" dirty="0"/>
              <a:t>Угодит шалун коль в яму,</a:t>
            </a:r>
            <a:br>
              <a:rPr lang="ru-RU" dirty="0"/>
            </a:br>
            <a:r>
              <a:rPr lang="ru-RU" dirty="0"/>
              <a:t>Будет звать на помощь…(маму)</a:t>
            </a:r>
            <a:endParaRPr lang="ru-RU" dirty="0"/>
          </a:p>
        </p:txBody>
      </p:sp>
      <p:pic>
        <p:nvPicPr>
          <p:cNvPr id="3" name="Picture 2" descr="http://www.playcast.ru/uploads/2014/10/28/1038856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103140" y="146213"/>
            <a:ext cx="2937753" cy="6597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2" name="Picture 2" descr="http://foto-cvetov.com/rozy/rozy_8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499" y="1995454"/>
            <a:ext cx="2876550" cy="235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4" name="Picture 4" descr="http://foto-cvetov.com/rozy/rozy_8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8383" y="4164722"/>
            <a:ext cx="2876550" cy="235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6" name="Picture 6" descr="http://foto-cvetov.com/rozy/rozy_8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8493" y="2268405"/>
            <a:ext cx="2876550" cy="235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3388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www.rosfirm.ru/goods/images/78/78.4043733/bab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463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61881" y="609600"/>
            <a:ext cx="5885234" cy="3281464"/>
          </a:xfrm>
        </p:spPr>
        <p:txBody>
          <a:bodyPr>
            <a:normAutofit/>
          </a:bodyPr>
          <a:lstStyle/>
          <a:p>
            <a:r>
              <a:rPr lang="ru-RU" dirty="0"/>
              <a:t>Громко сын играет гамму,</a:t>
            </a:r>
            <a:br>
              <a:rPr lang="ru-RU" dirty="0"/>
            </a:br>
            <a:r>
              <a:rPr lang="ru-RU" dirty="0"/>
              <a:t>Это радует лишь…(маму)</a:t>
            </a:r>
            <a:endParaRPr lang="ru-RU" dirty="0"/>
          </a:p>
        </p:txBody>
      </p:sp>
      <p:pic>
        <p:nvPicPr>
          <p:cNvPr id="41986" name="Picture 2" descr="http://mirgif.com/animacija/raznye-cvety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0571" y="3136190"/>
            <a:ext cx="3581400" cy="3409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454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16748" y="609599"/>
            <a:ext cx="4863831" cy="3865124"/>
          </a:xfrm>
        </p:spPr>
        <p:txBody>
          <a:bodyPr>
            <a:normAutofit/>
          </a:bodyPr>
          <a:lstStyle/>
          <a:p>
            <a:r>
              <a:rPr lang="ru-RU" dirty="0"/>
              <a:t>В цирке новая программа,</a:t>
            </a:r>
            <a:br>
              <a:rPr lang="ru-RU" dirty="0"/>
            </a:br>
            <a:r>
              <a:rPr lang="ru-RU" dirty="0"/>
              <a:t>Нам билеты купит…(мама)</a:t>
            </a:r>
            <a:endParaRPr lang="ru-RU" dirty="0"/>
          </a:p>
        </p:txBody>
      </p:sp>
      <p:pic>
        <p:nvPicPr>
          <p:cNvPr id="3" name="Picture 2" descr="http://multik-pic.ru/images/multik_209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399" y="143621"/>
            <a:ext cx="4748119" cy="6622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0" name="Picture 2" descr="http://mirgif.com/animacija/belye-gerbery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133" y="3365239"/>
            <a:ext cx="4876800" cy="3400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0389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youloveit.ru/uploads/gallery/main/617/youloveit_ru_princessy_disneya_kartinki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645" y="0"/>
            <a:ext cx="760235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6141755" cy="2649166"/>
          </a:xfrm>
        </p:spPr>
        <p:txBody>
          <a:bodyPr>
            <a:normAutofit/>
          </a:bodyPr>
          <a:lstStyle/>
          <a:p>
            <a:r>
              <a:rPr lang="ru-RU" dirty="0"/>
              <a:t>У слона, гиппопотама</a:t>
            </a:r>
            <a:br>
              <a:rPr lang="ru-RU" dirty="0"/>
            </a:br>
            <a:r>
              <a:rPr lang="ru-RU" dirty="0"/>
              <a:t>Тоже добрая есть…(мама)</a:t>
            </a:r>
            <a:endParaRPr lang="ru-RU" dirty="0"/>
          </a:p>
        </p:txBody>
      </p:sp>
      <p:pic>
        <p:nvPicPr>
          <p:cNvPr id="44034" name="Picture 2" descr="http://zezete2.z.e.pic.centerblog.net/761f1deb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5819" y="3344880"/>
            <a:ext cx="3330462" cy="3250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8351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files2.fatakat.com/2014/8/1407471504566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532186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5464" y="609599"/>
            <a:ext cx="4468538" cy="3067455"/>
          </a:xfrm>
        </p:spPr>
        <p:txBody>
          <a:bodyPr>
            <a:normAutofit/>
          </a:bodyPr>
          <a:lstStyle/>
          <a:p>
            <a:r>
              <a:rPr lang="ru-RU" dirty="0"/>
              <a:t>Подарки своими руками</a:t>
            </a:r>
            <a:br>
              <a:rPr lang="ru-RU" dirty="0"/>
            </a:br>
            <a:r>
              <a:rPr lang="ru-RU" dirty="0"/>
              <a:t>На праздник сделаем…(маме)</a:t>
            </a:r>
            <a:endParaRPr lang="ru-RU" dirty="0"/>
          </a:p>
        </p:txBody>
      </p:sp>
      <p:pic>
        <p:nvPicPr>
          <p:cNvPr id="46082" name="Picture 2" descr="http://s17.rimg.info/3de9fa92ee0233cafe192a2e3f2dcff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158" y="3791186"/>
            <a:ext cx="180975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4" name="Picture 4" descr="http://s17.rimg.info/3de9fa92ee0233cafe192a2e3f2dcff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324" y="3081066"/>
            <a:ext cx="180975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6" name="Picture 6" descr="http://s17.rimg.info/3de9fa92ee0233cafe192a2e3f2dcff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324" y="4890817"/>
            <a:ext cx="180975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2829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599"/>
            <a:ext cx="7785730" cy="2435157"/>
          </a:xfrm>
        </p:spPr>
        <p:txBody>
          <a:bodyPr>
            <a:normAutofit/>
          </a:bodyPr>
          <a:lstStyle/>
          <a:p>
            <a:r>
              <a:rPr lang="ru-RU" dirty="0"/>
              <a:t>Песню с добрыми словами</a:t>
            </a:r>
            <a:br>
              <a:rPr lang="ru-RU" dirty="0"/>
            </a:br>
            <a:r>
              <a:rPr lang="ru-RU" dirty="0"/>
              <a:t>Сочиним любимой …(маме)</a:t>
            </a:r>
            <a:endParaRPr lang="ru-RU" dirty="0"/>
          </a:p>
        </p:txBody>
      </p:sp>
      <p:pic>
        <p:nvPicPr>
          <p:cNvPr id="3" name="Picture 2" descr="http://www.playcast.ru/uploads/2014/10/28/1038856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103140" y="146213"/>
            <a:ext cx="2937753" cy="6597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2" name="Picture 2" descr="http://foto-cvetov.com/rozy/rozy_8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499" y="1995454"/>
            <a:ext cx="2876550" cy="235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4" name="Picture 4" descr="http://foto-cvetov.com/rozy/rozy_8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8383" y="4164722"/>
            <a:ext cx="2876550" cy="235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6" name="Picture 6" descr="http://foto-cvetov.com/rozy/rozy_8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8493" y="2268405"/>
            <a:ext cx="2876550" cy="235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8463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www.rosfirm.ru/goods/images/78/78.4043733/bab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463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01567" y="551234"/>
            <a:ext cx="6423369" cy="3281464"/>
          </a:xfrm>
        </p:spPr>
        <p:txBody>
          <a:bodyPr>
            <a:normAutofit/>
          </a:bodyPr>
          <a:lstStyle/>
          <a:p>
            <a:r>
              <a:rPr lang="ru-RU" dirty="0"/>
              <a:t>С папой ходим за цветами,</a:t>
            </a:r>
            <a:br>
              <a:rPr lang="ru-RU" dirty="0"/>
            </a:br>
            <a:r>
              <a:rPr lang="ru-RU" dirty="0"/>
              <a:t>Любим их дарить мы…(маме)</a:t>
            </a:r>
            <a:endParaRPr lang="ru-RU" dirty="0"/>
          </a:p>
        </p:txBody>
      </p:sp>
      <p:pic>
        <p:nvPicPr>
          <p:cNvPr id="41986" name="Picture 2" descr="http://mirgif.com/animacija/raznye-cvety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0571" y="3136190"/>
            <a:ext cx="3581400" cy="3409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64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16748" y="609599"/>
            <a:ext cx="4863831" cy="3865124"/>
          </a:xfrm>
        </p:spPr>
        <p:txBody>
          <a:bodyPr>
            <a:normAutofit/>
          </a:bodyPr>
          <a:lstStyle/>
          <a:p>
            <a:r>
              <a:rPr lang="ru-RU" dirty="0"/>
              <a:t>Испечем мы тортик сами</a:t>
            </a:r>
            <a:br>
              <a:rPr lang="ru-RU" dirty="0"/>
            </a:br>
            <a:r>
              <a:rPr lang="ru-RU" dirty="0"/>
              <a:t>И на нём напишем: «…» (Маме)</a:t>
            </a:r>
            <a:endParaRPr lang="ru-RU" dirty="0"/>
          </a:p>
        </p:txBody>
      </p:sp>
      <p:pic>
        <p:nvPicPr>
          <p:cNvPr id="3" name="Picture 2" descr="http://multik-pic.ru/images/multik_209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399" y="143621"/>
            <a:ext cx="4748119" cy="6622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0" name="Picture 2" descr="http://mirgif.com/animacija/belye-gerbery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133" y="3365239"/>
            <a:ext cx="4876800" cy="3400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2471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youloveit.ru/uploads/gallery/main/617/youloveit_ru_princessy_disneya_kartinki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645" y="0"/>
            <a:ext cx="760235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6141755" cy="2649166"/>
          </a:xfrm>
        </p:spPr>
        <p:txBody>
          <a:bodyPr>
            <a:normAutofit/>
          </a:bodyPr>
          <a:lstStyle/>
          <a:p>
            <a:r>
              <a:rPr lang="ru-RU" dirty="0"/>
              <a:t>Когда вы, детки, с синяками,</a:t>
            </a:r>
            <a:br>
              <a:rPr lang="ru-RU" dirty="0"/>
            </a:br>
            <a:r>
              <a:rPr lang="ru-RU" dirty="0"/>
              <a:t>Больней всего не вам, а... (маме)</a:t>
            </a:r>
            <a:endParaRPr lang="ru-RU" dirty="0"/>
          </a:p>
        </p:txBody>
      </p:sp>
      <p:pic>
        <p:nvPicPr>
          <p:cNvPr id="44034" name="Picture 2" descr="http://zezete2.z.e.pic.centerblog.net/761f1deb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5819" y="3344880"/>
            <a:ext cx="3330462" cy="3250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1366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files2.fatakat.com/2014/8/1407471504566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532186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5463" y="609599"/>
            <a:ext cx="5233481" cy="3067455"/>
          </a:xfrm>
        </p:spPr>
        <p:txBody>
          <a:bodyPr>
            <a:normAutofit/>
          </a:bodyPr>
          <a:lstStyle/>
          <a:p>
            <a:r>
              <a:rPr lang="ru-RU" dirty="0"/>
              <a:t>Узнают всё по глазам,</a:t>
            </a:r>
            <a:br>
              <a:rPr lang="ru-RU" dirty="0"/>
            </a:br>
            <a:r>
              <a:rPr lang="ru-RU" dirty="0"/>
              <a:t>Обмануть нам трудно...(мам)</a:t>
            </a:r>
            <a:endParaRPr lang="ru-RU" dirty="0"/>
          </a:p>
        </p:txBody>
      </p:sp>
      <p:pic>
        <p:nvPicPr>
          <p:cNvPr id="46082" name="Picture 2" descr="http://s17.rimg.info/3de9fa92ee0233cafe192a2e3f2dcff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158" y="3791186"/>
            <a:ext cx="180975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4" name="Picture 4" descr="http://s17.rimg.info/3de9fa92ee0233cafe192a2e3f2dcff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324" y="3081066"/>
            <a:ext cx="180975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6" name="Picture 6" descr="http://s17.rimg.info/3de9fa92ee0233cafe192a2e3f2dcff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324" y="4890817"/>
            <a:ext cx="180975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5887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599"/>
            <a:ext cx="8596668" cy="2528047"/>
          </a:xfrm>
        </p:spPr>
        <p:txBody>
          <a:bodyPr>
            <a:normAutofit/>
          </a:bodyPr>
          <a:lstStyle/>
          <a:p>
            <a:r>
              <a:rPr lang="ru-RU" dirty="0"/>
              <a:t>В добрый день – 8 марта –</a:t>
            </a:r>
            <a:br>
              <a:rPr lang="ru-RU" dirty="0"/>
            </a:br>
            <a:r>
              <a:rPr lang="ru-RU" dirty="0"/>
              <a:t>Мамам нашим шлём привет!</a:t>
            </a:r>
            <a:br>
              <a:rPr lang="ru-RU" dirty="0"/>
            </a:br>
            <a:r>
              <a:rPr lang="ru-RU" dirty="0"/>
              <a:t>«Мама» - слово дорогое!</a:t>
            </a:r>
            <a:br>
              <a:rPr lang="ru-RU" dirty="0"/>
            </a:br>
            <a:r>
              <a:rPr lang="ru-RU" dirty="0"/>
              <a:t>В слове том тепло и свет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6146" name="Picture 2" descr="http://hdgallery.ru/wp-content/uploads/2015/03/484354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5903" y="3065928"/>
            <a:ext cx="5056096" cy="3792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mir-otkritki.ru/_ph/551/2/106699433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65928"/>
            <a:ext cx="3792071" cy="3792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bestgif.su/_ph/20/2/608047313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906" y="3065927"/>
            <a:ext cx="2514601" cy="3792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0957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599"/>
            <a:ext cx="7785730" cy="2435157"/>
          </a:xfrm>
        </p:spPr>
        <p:txBody>
          <a:bodyPr>
            <a:normAutofit/>
          </a:bodyPr>
          <a:lstStyle/>
          <a:p>
            <a:r>
              <a:rPr lang="ru-RU" dirty="0"/>
              <a:t>Тем детишкам стыд и срам,</a:t>
            </a:r>
            <a:br>
              <a:rPr lang="ru-RU" dirty="0"/>
            </a:br>
            <a:r>
              <a:rPr lang="ru-RU" dirty="0"/>
              <a:t>Кто своих обидел… (мам)</a:t>
            </a:r>
            <a:endParaRPr lang="ru-RU" dirty="0"/>
          </a:p>
        </p:txBody>
      </p:sp>
      <p:pic>
        <p:nvPicPr>
          <p:cNvPr id="3" name="Picture 2" descr="http://www.playcast.ru/uploads/2014/10/28/1038856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103140" y="146213"/>
            <a:ext cx="2937753" cy="6597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2" name="Picture 2" descr="http://foto-cvetov.com/rozy/rozy_8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499" y="1995454"/>
            <a:ext cx="2876550" cy="235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4" name="Picture 4" descr="http://foto-cvetov.com/rozy/rozy_8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8383" y="4164722"/>
            <a:ext cx="2876550" cy="235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6" name="Picture 6" descr="http://foto-cvetov.com/rozy/rozy_8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8493" y="2268405"/>
            <a:ext cx="2876550" cy="235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1989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www.rosfirm.ru/goods/images/78/78.4043733/bab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463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01567" y="551234"/>
            <a:ext cx="6423369" cy="3281464"/>
          </a:xfrm>
        </p:spPr>
        <p:txBody>
          <a:bodyPr>
            <a:normAutofit/>
          </a:bodyPr>
          <a:lstStyle/>
          <a:p>
            <a:r>
              <a:rPr lang="ru-RU" dirty="0"/>
              <a:t>Зря не ставят по углам,</a:t>
            </a:r>
            <a:br>
              <a:rPr lang="ru-RU" dirty="0"/>
            </a:br>
            <a:r>
              <a:rPr lang="ru-RU" dirty="0"/>
              <a:t>Не сердите добрых…(мам)</a:t>
            </a:r>
            <a:endParaRPr lang="ru-RU" dirty="0"/>
          </a:p>
        </p:txBody>
      </p:sp>
      <p:pic>
        <p:nvPicPr>
          <p:cNvPr id="41986" name="Picture 2" descr="http://mirgif.com/animacija/raznye-cvety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0571" y="3136190"/>
            <a:ext cx="3581400" cy="3409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337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30366" y="609599"/>
            <a:ext cx="5350213" cy="3865124"/>
          </a:xfrm>
        </p:spPr>
        <p:txBody>
          <a:bodyPr>
            <a:normAutofit/>
          </a:bodyPr>
          <a:lstStyle/>
          <a:p>
            <a:r>
              <a:rPr lang="ru-RU" dirty="0"/>
              <a:t>Хоть дядя большой уже, с усами,</a:t>
            </a:r>
            <a:br>
              <a:rPr lang="ru-RU" dirty="0"/>
            </a:br>
            <a:r>
              <a:rPr lang="ru-RU" dirty="0"/>
              <a:t>Идёт за советом он к … (маме)</a:t>
            </a:r>
            <a:endParaRPr lang="ru-RU" dirty="0"/>
          </a:p>
        </p:txBody>
      </p:sp>
      <p:pic>
        <p:nvPicPr>
          <p:cNvPr id="3" name="Picture 2" descr="http://multik-pic.ru/images/multik_209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399" y="143621"/>
            <a:ext cx="4748119" cy="6622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0" name="Picture 2" descr="http://mirgif.com/animacija/belye-gerbery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133" y="3365239"/>
            <a:ext cx="4876800" cy="3400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2330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youloveit.ru/uploads/gallery/main/617/youloveit_ru_princessy_disneya_kartinki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645" y="0"/>
            <a:ext cx="760235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7153432" cy="3213370"/>
          </a:xfrm>
        </p:spPr>
        <p:txBody>
          <a:bodyPr>
            <a:normAutofit/>
          </a:bodyPr>
          <a:lstStyle/>
          <a:p>
            <a:r>
              <a:rPr lang="ru-RU" dirty="0"/>
              <a:t>В мире нет её роднее,</a:t>
            </a:r>
            <a:br>
              <a:rPr lang="ru-RU" dirty="0"/>
            </a:br>
            <a:r>
              <a:rPr lang="ru-RU" dirty="0"/>
              <a:t>Справедливей и добрее.</a:t>
            </a:r>
            <a:br>
              <a:rPr lang="ru-RU" dirty="0"/>
            </a:br>
            <a:r>
              <a:rPr lang="ru-RU" dirty="0"/>
              <a:t>Я скажу, друзья вам прямо –</a:t>
            </a:r>
            <a:br>
              <a:rPr lang="ru-RU" dirty="0"/>
            </a:br>
            <a:r>
              <a:rPr lang="ru-RU" dirty="0"/>
              <a:t>Лучше всех на свете…(мама)</a:t>
            </a:r>
            <a:endParaRPr lang="ru-RU" dirty="0"/>
          </a:p>
        </p:txBody>
      </p:sp>
      <p:pic>
        <p:nvPicPr>
          <p:cNvPr id="44034" name="Picture 2" descr="http://zezete2.z.e.pic.centerblog.net/761f1deb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5819" y="3344880"/>
            <a:ext cx="3330462" cy="3250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5749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2519082"/>
          </a:xfrm>
        </p:spPr>
        <p:txBody>
          <a:bodyPr>
            <a:normAutofit/>
          </a:bodyPr>
          <a:lstStyle/>
          <a:p>
            <a:r>
              <a:rPr lang="ru-RU" dirty="0"/>
              <a:t>Мы готовились, старались,</a:t>
            </a:r>
            <a:br>
              <a:rPr lang="ru-RU" dirty="0"/>
            </a:br>
            <a:r>
              <a:rPr lang="ru-RU" dirty="0"/>
              <a:t>Песни выучить пытались,</a:t>
            </a:r>
            <a:br>
              <a:rPr lang="ru-RU" dirty="0"/>
            </a:br>
            <a:r>
              <a:rPr lang="ru-RU" dirty="0"/>
              <a:t>И </a:t>
            </a:r>
            <a:r>
              <a:rPr lang="ru-RU" dirty="0" err="1"/>
              <a:t>сюрпризик</a:t>
            </a:r>
            <a:r>
              <a:rPr lang="ru-RU" dirty="0"/>
              <a:t> есть у нас</a:t>
            </a:r>
            <a:br>
              <a:rPr lang="ru-RU" dirty="0"/>
            </a:br>
            <a:r>
              <a:rPr lang="ru-RU" dirty="0"/>
              <a:t>Вы </a:t>
            </a:r>
            <a:r>
              <a:rPr lang="ru-RU" dirty="0" smtClean="0"/>
              <a:t>услышите </a:t>
            </a:r>
            <a:r>
              <a:rPr lang="ru-RU" dirty="0"/>
              <a:t>сейчас.</a:t>
            </a:r>
            <a:endParaRPr lang="ru-RU" dirty="0"/>
          </a:p>
        </p:txBody>
      </p:sp>
      <p:pic>
        <p:nvPicPr>
          <p:cNvPr id="7170" name="Picture 2" descr="http://www.gifzona.ru/i/8/8marta_8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6635" y="1"/>
            <a:ext cx="549536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img-fotki.yandex.ru/get/4133/181450557.50/0_a0a61_1a84c985_X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015" y="3052930"/>
            <a:ext cx="5284196" cy="3589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056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2590800"/>
          </a:xfrm>
        </p:spPr>
        <p:txBody>
          <a:bodyPr>
            <a:normAutofit/>
          </a:bodyPr>
          <a:lstStyle/>
          <a:p>
            <a:r>
              <a:rPr lang="ru-RU" dirty="0"/>
              <a:t>Вот как славно, все готовы!</a:t>
            </a:r>
            <a:br>
              <a:rPr lang="ru-RU" dirty="0"/>
            </a:br>
            <a:r>
              <a:rPr lang="ru-RU" dirty="0"/>
              <a:t>Можно праздник начинать!</a:t>
            </a:r>
            <a:br>
              <a:rPr lang="ru-RU" dirty="0"/>
            </a:br>
            <a:r>
              <a:rPr lang="ru-RU" dirty="0"/>
              <a:t>Наши дети, бабушки и мамы</a:t>
            </a:r>
            <a:br>
              <a:rPr lang="ru-RU" dirty="0"/>
            </a:br>
            <a:r>
              <a:rPr lang="ru-RU" dirty="0"/>
              <a:t>Вместе будут петь и танцевать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9218" name="Picture 2" descr="http://file.mobilmusic.ru/57/45/0c/778369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61339"/>
            <a:ext cx="2922494" cy="3896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file.mobilmusic.ru/cd/4e/7e/986463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0822" y="2961339"/>
            <a:ext cx="2928283" cy="3904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ped-kopilka.ru/images/3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7432" y="2961339"/>
            <a:ext cx="5904567" cy="3896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://vashechudo.ru/images/photos/medium/article55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4003" y="-1"/>
            <a:ext cx="2906184" cy="2961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4268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sp>
        <p:nvSpPr>
          <p:cNvPr id="3" name="AutoShape 2" descr="https://i.ytimg.com/vi/mWr8xuPnLFc/maxresdefaul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6" name="Picture 4" descr="http://muzotkrytka.narod.ru/8marta/cards/60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12" descr="https://lh4.googleusercontent.com/-UmvwTpEcxAc/VPl_OfplWMI/AAAAAAAAAi4/GNl2iEU9hII/w800-h800/0_7bb02_ab34f27e_L.gif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8955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88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171</TotalTime>
  <Words>420</Words>
  <Application>Microsoft Office PowerPoint</Application>
  <PresentationFormat>Широкоэкранный</PresentationFormat>
  <Paragraphs>53</Paragraphs>
  <Slides>63</Slides>
  <Notes>0</Notes>
  <HiddenSlides>0</HiddenSlides>
  <MMClips>11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63</vt:i4>
      </vt:variant>
    </vt:vector>
  </HeadingPairs>
  <TitlesOfParts>
    <vt:vector size="67" baseType="lpstr">
      <vt:lpstr>Arial</vt:lpstr>
      <vt:lpstr>Trebuchet MS</vt:lpstr>
      <vt:lpstr>Wingdings 3</vt:lpstr>
      <vt:lpstr>Грань</vt:lpstr>
      <vt:lpstr>Международный женский день</vt:lpstr>
      <vt:lpstr>Посмотрите за окошко, Стало там теплей немножко. Главный праздник наступает, Солнышко его встречает.</vt:lpstr>
      <vt:lpstr>Поздравляю всех мам, бабушек, девочек с международным женским днём!</vt:lpstr>
      <vt:lpstr>Я знаю, что наши детки приготовили для мам подарок. Они хотят вас поздравить с праздником и что-то вам пообещать!</vt:lpstr>
      <vt:lpstr>Поздравляем наших мам, Обещаем честно вам – Баловаться мы не будем И про ссоры позабудем!</vt:lpstr>
      <vt:lpstr>В добрый день – 8 марта – Мамам нашим шлём привет! «Мама» - слово дорогое! В слове том тепло и свет.</vt:lpstr>
      <vt:lpstr>Мы готовились, старались, Песни выучить пытались, И сюрпризик есть у нас Вы услышите сейчас.</vt:lpstr>
      <vt:lpstr>Вот как славно, все готовы! Можно праздник начинать! Наши дети, бабушки и мамы Вместе будут петь и танцевать.</vt:lpstr>
      <vt:lpstr>Презентация PowerPoint</vt:lpstr>
      <vt:lpstr>Чтобы наш праздник состоялся, нам нужна помощь волшебных красавиц. Они появятся на нашем празднике если оторвать лепесток от цветика-пятицветика. Цветок этот не простой, а волшебный. Как только мы отгадаем загадку и произнесём волшебные слова, к нам придёт гость из сказки.</vt:lpstr>
      <vt:lpstr>Слушайте первую загадку  Я с бала королевского Однажды убегала И туфельку хрустальную Случайно потеряла.</vt:lpstr>
      <vt:lpstr>Презентация PowerPoint</vt:lpstr>
      <vt:lpstr>Здравствуйте детки! Здравствуйте мамы и бабушка! Я так рада оказаться на балу!</vt:lpstr>
      <vt:lpstr>Наш праздник называется Международный женский день. Этот праздник напоминает что в старадавние времена у женщин не было права учиться, работать, зарабатывать деньги и голосовать на выборах.</vt:lpstr>
      <vt:lpstr>Но в один прекрасный весенний день женщинам надоело терпеть такую несправедливость и вышли ни на улицы и стали требовать равноправия.</vt:lpstr>
      <vt:lpstr>Это так удивило мужчин, что они не только права женщинам дали, но и объявили праздник ежегодный назвав его МЕЖДУНАРОДНЫЙ ЖЕНСКИЙ ДЕНЬ.</vt:lpstr>
      <vt:lpstr>Удивительная история! А чем же занимаются в международный женский день?</vt:lpstr>
      <vt:lpstr>Мужчины и мальчики дарят девочкам и женщинам подарки, занимаются домашними хлопотами.</vt:lpstr>
      <vt:lpstr>А женщины и девочки прихорашиваются, наряжаются, танцуют и поют. И конечно, получают подарки!</vt:lpstr>
      <vt:lpstr>Какой замечательный праздник. Нужно и в моей сказке объявить МЕЖДУНАРОДНЫЙ ЖЕНСКИЙ ДЕНЬ. А в игры можно играть на вашем празднике?</vt:lpstr>
      <vt:lpstr>Презентация PowerPoint</vt:lpstr>
      <vt:lpstr>В лесу дремучем, в хижине Росла принцесса наша. Её три феи спрятали От злой колдуньи страшной. И здесь в лесу судьбу свою Однажды повстречала, Хотя волшебным сном уснуть Должна была сначала.</vt:lpstr>
      <vt:lpstr>Презентация PowerPoint</vt:lpstr>
      <vt:lpstr>«Пробудить меня сможет только песня, про маму, и звон волшебных колокольчиков»</vt:lpstr>
      <vt:lpstr>Презентация PowerPoint</vt:lpstr>
      <vt:lpstr>Что за чудесный перезвон! Сон прогнал волшебный он! Здравствуйте, ребята! Здравствуйте, мамочки и бабулечки!</vt:lpstr>
      <vt:lpstr>Я счастлива, что вы меня разбудили и на праздник пригласили! Поздравляю всех женщин и девочек с международным женским днём! Здоровья, бодрости духа, и долголетия хочу вам пожелать!</vt:lpstr>
      <vt:lpstr>Кожа белая как снег, Губки как кораллы. Что она красивей всех, Зеркальце сказало. Гномам в доме помогала, Но колдунья разузнала, С ядом яблоко дала, И принцесса умерла. Только принца поцелуй К жизни вновь её вернул.</vt:lpstr>
      <vt:lpstr>Презентация PowerPoint</vt:lpstr>
      <vt:lpstr>Здравствуйте ребята! Здравствуйте милые и красивые женщины! Вы так красиво и нарядно одеты! А вот я не успела к празднику своим гномикам новые наряды сшить.</vt:lpstr>
      <vt:lpstr>Презентация PowerPoint</vt:lpstr>
      <vt:lpstr>Какие нарядные гномики получились! Огромное вам спасибо!</vt:lpstr>
      <vt:lpstr>В дремучем лесу затерялась избушка. В избушке живет непростая старушка – Берет помело, да в ступу садится, И тут же над лесом взлетает, как птица! </vt:lpstr>
      <vt:lpstr>Презентация PowerPoint</vt:lpstr>
      <vt:lpstr>Здравствуйте, здравствуйте детишки-ребятишки и взрослые! Праздник женщин в этом зале и меня Ягу позвали!</vt:lpstr>
      <vt:lpstr>Ребятки, а вы знаете, что я стала настоящей бабушкой! Теперь у меня есть красавица внученька и внучок-богатырь!</vt:lpstr>
      <vt:lpstr>Презентация PowerPoint</vt:lpstr>
      <vt:lpstr>Красавица златокудрая, А зовут меня Василиса…</vt:lpstr>
      <vt:lpstr>Презентация PowerPoint</vt:lpstr>
      <vt:lpstr>Здравствуйте честной народ! Как хорошо, что вы меня позвали на праздник!</vt:lpstr>
      <vt:lpstr>У меня есть волшебное яблочко, оно катится по тарелочке и показывает тарелочка всё, что в мире происходит.</vt:lpstr>
      <vt:lpstr>Я наблюдала, как вы поёте и танцуете. И очень печалилась, что не могу с вами повеселиться. И тут вы меня позвали!</vt:lpstr>
      <vt:lpstr>Очень мне ваш праздник понравился! Много песен и танцев на празднике было, а вот игр не много. Хочу поиграть с вами. Становись честной нард в большой и дружный хоровод!</vt:lpstr>
      <vt:lpstr>Презентация PowerPoint</vt:lpstr>
      <vt:lpstr>Не боюсь грозы ни грамма, Коль со мною рядом…(мама)</vt:lpstr>
      <vt:lpstr>Нет в квартире грязи, хлама, Убрала всё чисто…(мама)</vt:lpstr>
      <vt:lpstr>Борщ в тарелке вкусный самый, Так готовит только…(мама)</vt:lpstr>
      <vt:lpstr>Перед сном, надев пижаму, Почитать мы просим…(маму)</vt:lpstr>
      <vt:lpstr>В школе сложная программа, Но всегда поможет …(мама)</vt:lpstr>
      <vt:lpstr>Угодит шалун коль в яму, Будет звать на помощь…(маму)</vt:lpstr>
      <vt:lpstr>Громко сын играет гамму, Это радует лишь…(маму)</vt:lpstr>
      <vt:lpstr>В цирке новая программа, Нам билеты купит…(мама)</vt:lpstr>
      <vt:lpstr>У слона, гиппопотама Тоже добрая есть…(мама)</vt:lpstr>
      <vt:lpstr>Подарки своими руками На праздник сделаем…(маме)</vt:lpstr>
      <vt:lpstr>Песню с добрыми словами Сочиним любимой …(маме)</vt:lpstr>
      <vt:lpstr>С папой ходим за цветами, Любим их дарить мы…(маме)</vt:lpstr>
      <vt:lpstr>Испечем мы тортик сами И на нём напишем: «…» (Маме)</vt:lpstr>
      <vt:lpstr>Когда вы, детки, с синяками, Больней всего не вам, а... (маме)</vt:lpstr>
      <vt:lpstr>Узнают всё по глазам, Обмануть нам трудно...(мам)</vt:lpstr>
      <vt:lpstr>Тем детишкам стыд и срам, Кто своих обидел… (мам)</vt:lpstr>
      <vt:lpstr>Зря не ставят по углам, Не сердите добрых…(мам)</vt:lpstr>
      <vt:lpstr>Хоть дядя большой уже, с усами, Идёт за советом он к … (маме)</vt:lpstr>
      <vt:lpstr>В мире нет её роднее, Справедливей и добрее. Я скажу, друзья вам прямо – Лучше всех на свете…(мама)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Международный женский день</dc:title>
  <dc:creator>Алекс</dc:creator>
  <cp:lastModifiedBy>Алекс</cp:lastModifiedBy>
  <cp:revision>30</cp:revision>
  <dcterms:created xsi:type="dcterms:W3CDTF">2016-02-23T15:34:27Z</dcterms:created>
  <dcterms:modified xsi:type="dcterms:W3CDTF">2016-02-23T18:26:10Z</dcterms:modified>
</cp:coreProperties>
</file>