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7" r:id="rId17"/>
    <p:sldId id="266" r:id="rId18"/>
    <p:sldId id="272" r:id="rId19"/>
    <p:sldId id="273" r:id="rId20"/>
    <p:sldId id="274" r:id="rId21"/>
    <p:sldId id="275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76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0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13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655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695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327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829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931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627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10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539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116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982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69AE9-DD2C-4E70-A730-3265CD3CA6AF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A2548-AFBE-491D-AE6B-81E000624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826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gif"/><Relationship Id="rId10" Type="http://schemas.openxmlformats.org/officeDocument/2006/relationships/image" Target="../media/image7.jpeg"/><Relationship Id="rId4" Type="http://schemas.openxmlformats.org/officeDocument/2006/relationships/image" Target="../media/image1.gif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koskin-dom.narod.ru/uploads/image/gifload/image_14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46494" cy="317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upersolnishco.net/wp-content/uploads/2013/03/Babushka-animaciya-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429" y="0"/>
            <a:ext cx="2550319" cy="317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https://content.foto.my.mail.ru/mail/milenabelogur/_blogs/i-3966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3379940"/>
            <a:ext cx="4446495" cy="3478059"/>
          </a:xfrm>
          <a:prstGeom prst="rect">
            <a:avLst/>
          </a:prstGeom>
        </p:spPr>
      </p:pic>
      <p:pic>
        <p:nvPicPr>
          <p:cNvPr id="1034" name="Picture 10" descr="http://file.mobilmusic.ru/9f/f1/d1/98769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6460" y="0"/>
            <a:ext cx="2535540" cy="317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ozdrawlyai.ru/_ph/56/2/16488807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961" y="7937"/>
            <a:ext cx="2286000" cy="316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melomi.ru/uploads/posts/2013-06/1371659914_0_23212_8a6bb3b5_x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206" y="3379940"/>
            <a:ext cx="3485029" cy="347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krasivieslova.ucoz.ru/_nw/73/0950499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946" y="3379940"/>
            <a:ext cx="3987053" cy="347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Детские песни - Песня о бабуш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971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800"/>
    </mc:Choice>
    <mc:Fallback>
      <p:transition spd="slow" advTm="16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Но бабушкины руки</a:t>
            </a:r>
            <a:br>
              <a:rPr lang="ru-RU" dirty="0"/>
            </a:br>
            <a:r>
              <a:rPr lang="ru-RU" dirty="0"/>
              <a:t> люблю всего сильней</a:t>
            </a:r>
          </a:p>
        </p:txBody>
      </p:sp>
      <p:pic>
        <p:nvPicPr>
          <p:cNvPr id="10244" name="Picture 4" descr="http://www.matrony.ru/wp-content/uploads/2014/05/img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81174"/>
            <a:ext cx="7620000" cy="50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bestgif.narod.ru/cvety/bestgif.narod.ru_211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1225" y="2286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s15.rimg.info/5c6a3e9252b87c5d7452364550a5fb0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128" y="274639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s15.rimg.info/5c6a3e9252b87c5d7452364550a5fb0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986" y="273843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3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17"/>
    </mc:Choice>
    <mc:Fallback>
      <p:transition spd="slow" advTm="4717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Без бабушки, без </a:t>
            </a:r>
            <a:r>
              <a:rPr lang="ru-RU" dirty="0" smtClean="0"/>
              <a:t>бабушки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не </a:t>
            </a:r>
            <a:r>
              <a:rPr lang="ru-RU" dirty="0"/>
              <a:t>испечь оладушки </a:t>
            </a:r>
          </a:p>
        </p:txBody>
      </p:sp>
      <p:pic>
        <p:nvPicPr>
          <p:cNvPr id="4098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1.hostingkartinok.com/uploads/images/2012/04/72d4ab8ad4dbce618c70c26ed606cc0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692" y="2186065"/>
            <a:ext cx="6523131" cy="440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14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60"/>
    </mc:Choice>
    <mc:Fallback>
      <p:transition spd="slow" advTm="416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Котлеты пережарятся,</a:t>
            </a:r>
          </a:p>
        </p:txBody>
      </p:sp>
      <p:pic>
        <p:nvPicPr>
          <p:cNvPr id="3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sql.ru/forum/actualfile.aspx?id=151366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780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61"/>
    </mc:Choice>
    <mc:Fallback>
      <p:transition spd="slow" advTm="226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свернется молоко </a:t>
            </a:r>
          </a:p>
        </p:txBody>
      </p:sp>
      <p:pic>
        <p:nvPicPr>
          <p:cNvPr id="3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b3.imgsrc.ru/z/zmoj/7/29280987pr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33818"/>
            <a:ext cx="7413813" cy="522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995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71"/>
    </mc:Choice>
    <mc:Fallback>
      <p:transition spd="slow" advTm="197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 с </a:t>
            </a:r>
            <a:r>
              <a:rPr lang="ru-RU" dirty="0" smtClean="0"/>
              <a:t>бабушкой-</a:t>
            </a:r>
            <a:r>
              <a:rPr lang="ru-RU" dirty="0" err="1" smtClean="0"/>
              <a:t>бабусенькой</a:t>
            </a:r>
            <a:r>
              <a:rPr lang="en-US" dirty="0" smtClean="0"/>
              <a:t> </a:t>
            </a:r>
            <a:r>
              <a:rPr lang="ru-RU" dirty="0" smtClean="0"/>
              <a:t>все </a:t>
            </a:r>
            <a:r>
              <a:rPr lang="ru-RU" dirty="0"/>
              <a:t>сразу станет вкусненько</a:t>
            </a:r>
          </a:p>
        </p:txBody>
      </p:sp>
      <p:pic>
        <p:nvPicPr>
          <p:cNvPr id="7170" name="Picture 2" descr="http://www.uaua.info/pictures_ckfinder/images/1769865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171" y="1792941"/>
            <a:ext cx="7602830" cy="506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018.radikal.ru/i522/1306/fd/32c8142f1a7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" y="1556218"/>
            <a:ext cx="6427694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g-fotki.yandex.ru/get/5503/natali73123.25a/0_4f8c1_5affb333_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0558">
            <a:off x="1679481" y="4477870"/>
            <a:ext cx="2202237" cy="23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744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99"/>
    </mc:Choice>
    <mc:Fallback>
      <p:transition spd="slow" advTm="4199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2349" y="1595718"/>
            <a:ext cx="8419651" cy="52622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Живется в доме весело и дышится легко </a:t>
            </a:r>
          </a:p>
        </p:txBody>
      </p:sp>
      <p:pic>
        <p:nvPicPr>
          <p:cNvPr id="8198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89" y="4367240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71" y="1690688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024" y="2780488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https://deti.mail.ru/pre_square800_resize/pic/photolib/2013/07/01/lori-0004559516-bigww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781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53"/>
    </mc:Choice>
    <mc:Fallback>
      <p:transition spd="slow" advTm="4353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koskin-dom.narod.ru/uploads/image/gifload/image_14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46494" cy="317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upersolnishco.net/wp-content/uploads/2013/03/Babushka-animaciya-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429" y="0"/>
            <a:ext cx="2550319" cy="317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https://content.foto.my.mail.ru/mail/milenabelogur/_blogs/i-3966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3379940"/>
            <a:ext cx="4446495" cy="3478059"/>
          </a:xfrm>
          <a:prstGeom prst="rect">
            <a:avLst/>
          </a:prstGeom>
        </p:spPr>
      </p:pic>
      <p:pic>
        <p:nvPicPr>
          <p:cNvPr id="1034" name="Picture 10" descr="http://file.mobilmusic.ru/9f/f1/d1/98769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6460" y="0"/>
            <a:ext cx="2535540" cy="317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ozdrawlyai.ru/_ph/56/2/1648880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961" y="7937"/>
            <a:ext cx="2286000" cy="316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melomi.ru/uploads/posts/2013-06/1371659914_0_23212_8a6bb3b5_x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206" y="3379940"/>
            <a:ext cx="3485029" cy="347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krasivieslova.ucoz.ru/_nw/73/0950499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946" y="3379940"/>
            <a:ext cx="3987053" cy="347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452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075"/>
    </mc:Choice>
    <mc:Fallback>
      <p:transition spd="slow" advTm="17075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 сколько руки эти</a:t>
            </a:r>
            <a:br>
              <a:rPr lang="ru-RU" dirty="0"/>
            </a:br>
            <a:r>
              <a:rPr lang="ru-RU" dirty="0"/>
              <a:t> Чудесные творят </a:t>
            </a:r>
          </a:p>
        </p:txBody>
      </p:sp>
      <p:pic>
        <p:nvPicPr>
          <p:cNvPr id="11266" name="Picture 2" descr="http://holidaydays.ru/wp-content/uploads/2015/06/menyu-rebenka-1-god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014" y="1690689"/>
            <a:ext cx="7598986" cy="516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4put.ru/pictures/max/228/70302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98" y="1847196"/>
            <a:ext cx="1852520" cy="216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4put.ru/pictures/max/228/70302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928" y="3003643"/>
            <a:ext cx="1852520" cy="216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4put.ru/pictures/max/228/70302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03" y="4429031"/>
            <a:ext cx="1852520" cy="216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4.bp.blogspot.com/-i5cGjLagwbU/VHJsj-8mVjI/AAAAAAAAIvw/j1miqaKl4X8/s1600/borboletinhas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132" y="27136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4.bp.blogspot.com/-i5cGjLagwbU/VHJsj-8mVjI/AAAAAAAAIvw/j1miqaKl4X8/s1600/borboletinhas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116" y="132696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://4.bp.blogspot.com/-i5cGjLagwbU/VHJsj-8mVjI/AAAAAAAAIvw/j1miqaKl4X8/s1600/borboletinhas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4742" y="170656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311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5"/>
    </mc:Choice>
    <mc:Fallback>
      <p:transition spd="slow" advTm="4005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То рвут,</a:t>
            </a:r>
          </a:p>
        </p:txBody>
      </p:sp>
      <p:pic>
        <p:nvPicPr>
          <p:cNvPr id="17410" name="Picture 2" descr="http://cdn4.imgbb.ru/user/67/672118/201501/042cc1758a8f83c982e554ce4694bf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647" y="1598276"/>
            <a:ext cx="8292354" cy="525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blestki.com/RAZDELITEL/1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622" y="179293"/>
            <a:ext cx="4344708" cy="842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://www.detskiy-mir.net/images/fotoprikols/7115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98" y="2575531"/>
            <a:ext cx="2724150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blestki.com/RAZDELITEL/1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104" y="179292"/>
            <a:ext cx="4344708" cy="842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170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7"/>
    </mc:Choice>
    <mc:Fallback>
      <p:transition spd="slow" advTm="887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то шьют,</a:t>
            </a:r>
          </a:p>
        </p:txBody>
      </p:sp>
      <p:pic>
        <p:nvPicPr>
          <p:cNvPr id="18434" name="Picture 2" descr="http://www.promvishivka.ru/images/examples/embroide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307" y="1469979"/>
            <a:ext cx="7189694" cy="538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blestki.com/RAZDELITEL/1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622" y="179293"/>
            <a:ext cx="4344708" cy="842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blestki.com/RAZDELITEL/1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857" y="113039"/>
            <a:ext cx="4344708" cy="842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otkrytki-animashki.ru/uploads/image/gifload_1/image_104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67" y="2050351"/>
            <a:ext cx="4207014" cy="420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919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1"/>
    </mc:Choice>
    <mc:Fallback>
      <p:transition spd="slow" advTm="44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Я с бабушкой своею</a:t>
            </a:r>
            <a:br>
              <a:rPr lang="ru-RU" dirty="0"/>
            </a:br>
            <a:r>
              <a:rPr lang="ru-RU" dirty="0"/>
              <a:t> Дружу давным-давно </a:t>
            </a:r>
          </a:p>
        </p:txBody>
      </p:sp>
      <p:pic>
        <p:nvPicPr>
          <p:cNvPr id="2050" name="Picture 2" descr="http://v.img.com.ua/nxs220/b/600x500/3/61/17dee9fae469dd4b67bd74d7d13846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341" y="1734953"/>
            <a:ext cx="7198659" cy="512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koskin-dom.narod.ru/uploads/image/uploads/image_17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94" y="3148013"/>
            <a:ext cx="4762500" cy="360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mirgif.com/den_rozhdeniya/den-rozhdeniya2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1064">
            <a:off x="6594850" y="706811"/>
            <a:ext cx="5758516" cy="179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999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52"/>
    </mc:Choice>
    <mc:Fallback>
      <p:transition spd="slow" advTm="3952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то месят</a:t>
            </a:r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3" name="Picture 4" descr="http://blestki.com/RAZDELITEL/1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622" y="179293"/>
            <a:ext cx="4344708" cy="842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blestki.com/RAZDELITEL/1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928" y="179292"/>
            <a:ext cx="4344708" cy="842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dietnica.ru/wp-content/uploads/2013/03/testo-Fotolia_22133743_Subscription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682" y="1300918"/>
            <a:ext cx="8301318" cy="555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i95.mindmix.ru/81/81/328181/84/5567384/463e284392d2b2e2116f847f83e7723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86" y="2274093"/>
            <a:ext cx="303847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9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11"/>
    </mc:Choice>
    <mc:Fallback>
      <p:transition spd="slow" advTm="101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То что-то мастерят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211" y="441385"/>
            <a:ext cx="4346825" cy="847417"/>
          </a:xfrm>
          <a:prstGeom prst="rect">
            <a:avLst/>
          </a:prstGeom>
        </p:spPr>
      </p:pic>
      <p:pic>
        <p:nvPicPr>
          <p:cNvPr id="20486" name="Picture 6" descr="http://dg55.mycdn.me/getImage?photoId=771688301655&amp;photoType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579" y="1559859"/>
            <a:ext cx="8791421" cy="529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://otkrytki-animashki.ru/uploads/thumb/5/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71" y="3722781"/>
            <a:ext cx="18954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45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54"/>
    </mc:Choice>
    <mc:Fallback>
      <p:transition spd="slow" advTm="1954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Без бабушки, без </a:t>
            </a:r>
            <a:r>
              <a:rPr lang="ru-RU" dirty="0" smtClean="0"/>
              <a:t>бабушки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не </a:t>
            </a:r>
            <a:r>
              <a:rPr lang="ru-RU" dirty="0"/>
              <a:t>испечь оладушки </a:t>
            </a:r>
          </a:p>
        </p:txBody>
      </p:sp>
      <p:pic>
        <p:nvPicPr>
          <p:cNvPr id="4098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1.hostingkartinok.com/uploads/images/2012/04/72d4ab8ad4dbce618c70c26ed606cc0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692" y="2186065"/>
            <a:ext cx="6523131" cy="440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137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06"/>
    </mc:Choice>
    <mc:Fallback>
      <p:transition spd="slow" advTm="4106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Котлеты пережарятся,</a:t>
            </a:r>
          </a:p>
        </p:txBody>
      </p:sp>
      <p:pic>
        <p:nvPicPr>
          <p:cNvPr id="3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sql.ru/forum/actualfile.aspx?id=151366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063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50"/>
    </mc:Choice>
    <mc:Fallback>
      <p:transition spd="slow" advTm="205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свернется молоко </a:t>
            </a:r>
          </a:p>
        </p:txBody>
      </p:sp>
      <p:pic>
        <p:nvPicPr>
          <p:cNvPr id="3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b3.imgsrc.ru/z/zmoj/7/29280987pr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33818"/>
            <a:ext cx="7413813" cy="522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561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36"/>
    </mc:Choice>
    <mc:Fallback>
      <p:transition spd="slow" advTm="2236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 с </a:t>
            </a:r>
            <a:r>
              <a:rPr lang="ru-RU" dirty="0" smtClean="0"/>
              <a:t>бабушкой-</a:t>
            </a:r>
            <a:r>
              <a:rPr lang="ru-RU" dirty="0" err="1" smtClean="0"/>
              <a:t>бабусенькой</a:t>
            </a:r>
            <a:r>
              <a:rPr lang="en-US" dirty="0" smtClean="0"/>
              <a:t> </a:t>
            </a:r>
            <a:r>
              <a:rPr lang="ru-RU" dirty="0" smtClean="0"/>
              <a:t>все </a:t>
            </a:r>
            <a:r>
              <a:rPr lang="ru-RU" dirty="0"/>
              <a:t>сразу станет вкусненько</a:t>
            </a:r>
          </a:p>
        </p:txBody>
      </p:sp>
      <p:pic>
        <p:nvPicPr>
          <p:cNvPr id="7170" name="Picture 2" descr="http://www.uaua.info/pictures_ckfinder/images/1769865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171" y="1792941"/>
            <a:ext cx="7602830" cy="506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018.radikal.ru/i522/1306/fd/32c8142f1a7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" y="1556218"/>
            <a:ext cx="6427694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g-fotki.yandex.ru/get/5503/natali73123.25a/0_4f8c1_5affb333_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0558">
            <a:off x="1679481" y="4477870"/>
            <a:ext cx="2202237" cy="23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939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00"/>
    </mc:Choice>
    <mc:Fallback>
      <p:transition spd="slow" advTm="41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2349" y="1595718"/>
            <a:ext cx="8419651" cy="52622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Живется в доме весело и дышится легко </a:t>
            </a:r>
          </a:p>
        </p:txBody>
      </p:sp>
      <p:pic>
        <p:nvPicPr>
          <p:cNvPr id="8198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89" y="4367240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71" y="1690688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024" y="2780488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https://deti.mail.ru/pre_square800_resize/pic/photolib/2013/07/01/lori-0004559516-bigww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555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10"/>
    </mc:Choice>
    <mc:Fallback>
      <p:transition spd="slow" advTm="441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Без бабушки, без </a:t>
            </a:r>
            <a:r>
              <a:rPr lang="ru-RU" dirty="0" smtClean="0"/>
              <a:t>бабушки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не </a:t>
            </a:r>
            <a:r>
              <a:rPr lang="ru-RU" dirty="0"/>
              <a:t>испечь оладушки </a:t>
            </a:r>
          </a:p>
        </p:txBody>
      </p:sp>
      <p:pic>
        <p:nvPicPr>
          <p:cNvPr id="4098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1.hostingkartinok.com/uploads/images/2012/04/72d4ab8ad4dbce618c70c26ed606cc0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692" y="2186065"/>
            <a:ext cx="6523131" cy="440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281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59"/>
    </mc:Choice>
    <mc:Fallback>
      <p:transition spd="slow" advTm="4259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Котлеты пережарятся,</a:t>
            </a:r>
          </a:p>
        </p:txBody>
      </p:sp>
      <p:pic>
        <p:nvPicPr>
          <p:cNvPr id="3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sql.ru/forum/actualfile.aspx?id=151366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010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02"/>
    </mc:Choice>
    <mc:Fallback>
      <p:transition spd="slow" advTm="2102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свернется молоко </a:t>
            </a:r>
          </a:p>
        </p:txBody>
      </p:sp>
      <p:pic>
        <p:nvPicPr>
          <p:cNvPr id="3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b3.imgsrc.ru/z/zmoj/7/29280987pr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33818"/>
            <a:ext cx="7413813" cy="522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9051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72"/>
    </mc:Choice>
    <mc:Fallback>
      <p:transition spd="slow" advTm="207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Она во всех затеях</a:t>
            </a:r>
            <a:br>
              <a:rPr lang="ru-RU" dirty="0"/>
            </a:br>
            <a:r>
              <a:rPr lang="ru-RU" dirty="0"/>
              <a:t> Со мною заодно</a:t>
            </a:r>
          </a:p>
        </p:txBody>
      </p:sp>
      <p:pic>
        <p:nvPicPr>
          <p:cNvPr id="3074" name="Picture 2" descr="http://shkolazhizni.ru/img/content/i134/134463_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259" y="1634489"/>
            <a:ext cx="8193741" cy="5223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gif-kartinki.ru/prazdnik/prazdnik_0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8247">
            <a:off x="7040470" y="843914"/>
            <a:ext cx="4914900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1.bp.blogspot.com/_kBpHnBFuVU0/Sb0OiG9ldaI/AAAAAAAAAJQ/iQPgm6a03ic/s400/orkut-hi5-coracao_(13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23" y="2696322"/>
            <a:ext cx="38100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887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46"/>
    </mc:Choice>
    <mc:Fallback>
      <p:transition spd="slow" advTm="4046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 с </a:t>
            </a:r>
            <a:r>
              <a:rPr lang="ru-RU" dirty="0" smtClean="0"/>
              <a:t>бабушкой-</a:t>
            </a:r>
            <a:r>
              <a:rPr lang="ru-RU" dirty="0" err="1" smtClean="0"/>
              <a:t>бабусенькой</a:t>
            </a:r>
            <a:r>
              <a:rPr lang="en-US" dirty="0" smtClean="0"/>
              <a:t> </a:t>
            </a:r>
            <a:r>
              <a:rPr lang="ru-RU" dirty="0" smtClean="0"/>
              <a:t>все </a:t>
            </a:r>
            <a:r>
              <a:rPr lang="ru-RU" dirty="0"/>
              <a:t>сразу станет вкусненько</a:t>
            </a:r>
          </a:p>
        </p:txBody>
      </p:sp>
      <p:pic>
        <p:nvPicPr>
          <p:cNvPr id="7170" name="Picture 2" descr="http://www.uaua.info/pictures_ckfinder/images/1769865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171" y="1792941"/>
            <a:ext cx="7602830" cy="506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018.radikal.ru/i522/1306/fd/32c8142f1a7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" y="1556218"/>
            <a:ext cx="6427694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g-fotki.yandex.ru/get/5503/natali73123.25a/0_4f8c1_5affb333_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0558">
            <a:off x="1679481" y="4477870"/>
            <a:ext cx="2202237" cy="23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20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93"/>
    </mc:Choice>
    <mc:Fallback>
      <p:transition spd="slow" advTm="4193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2349" y="1595718"/>
            <a:ext cx="8419651" cy="52622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Живется в доме весело и дышится легко </a:t>
            </a:r>
          </a:p>
        </p:txBody>
      </p:sp>
      <p:pic>
        <p:nvPicPr>
          <p:cNvPr id="8198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89" y="4367240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71" y="1690688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024" y="2780488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https://deti.mail.ru/pre_square800_resize/pic/photolib/2013/07/01/lori-0004559516-bigww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370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77"/>
    </mc:Choice>
    <mc:Fallback>
      <p:transition spd="slow" advTm="4877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koskin-dom.narod.ru/uploads/image/gifload/image_14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46494" cy="317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upersolnishco.net/wp-content/uploads/2013/03/Babushka-animaciya-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429" y="0"/>
            <a:ext cx="2550319" cy="317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https://content.foto.my.mail.ru/mail/milenabelogur/_blogs/i-3966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3379940"/>
            <a:ext cx="4446495" cy="3478059"/>
          </a:xfrm>
          <a:prstGeom prst="rect">
            <a:avLst/>
          </a:prstGeom>
        </p:spPr>
      </p:pic>
      <p:pic>
        <p:nvPicPr>
          <p:cNvPr id="1034" name="Picture 10" descr="http://file.mobilmusic.ru/9f/f1/d1/98769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6460" y="0"/>
            <a:ext cx="2535540" cy="317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ozdrawlyai.ru/_ph/56/2/1648880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961" y="7937"/>
            <a:ext cx="2286000" cy="316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melomi.ru/uploads/posts/2013-06/1371659914_0_23212_8a6bb3b5_x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206" y="3379940"/>
            <a:ext cx="3485029" cy="347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krasivieslova.ucoz.ru/_nw/73/0950499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946" y="3379940"/>
            <a:ext cx="3987053" cy="347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698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581"/>
    </mc:Choice>
    <mc:Fallback>
      <p:transition spd="slow" advTm="11581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5091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3"/>
    </mc:Choice>
    <mc:Fallback>
      <p:transition spd="slow" advTm="1053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Без бабушки, без </a:t>
            </a:r>
            <a:r>
              <a:rPr lang="ru-RU" dirty="0" smtClean="0"/>
              <a:t>бабушки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не </a:t>
            </a:r>
            <a:r>
              <a:rPr lang="ru-RU" dirty="0"/>
              <a:t>испечь оладушки </a:t>
            </a:r>
          </a:p>
        </p:txBody>
      </p:sp>
      <p:pic>
        <p:nvPicPr>
          <p:cNvPr id="4098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1.hostingkartinok.com/uploads/images/2012/04/72d4ab8ad4dbce618c70c26ed606cc0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692" y="2186065"/>
            <a:ext cx="6523131" cy="440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461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96"/>
    </mc:Choice>
    <mc:Fallback>
      <p:transition spd="slow" advTm="4196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Котлеты пережарятся,</a:t>
            </a:r>
          </a:p>
        </p:txBody>
      </p:sp>
      <p:pic>
        <p:nvPicPr>
          <p:cNvPr id="3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sql.ru/forum/actualfile.aspx?id=151366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273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71"/>
    </mc:Choice>
    <mc:Fallback>
      <p:transition spd="slow" advTm="217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свернется молоко </a:t>
            </a:r>
          </a:p>
        </p:txBody>
      </p:sp>
      <p:pic>
        <p:nvPicPr>
          <p:cNvPr id="3" name="Picture 2" descr="http://www.playcast.ru/uploads/2014/11/07/10527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9" y="2022607"/>
            <a:ext cx="3034553" cy="43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b3.imgsrc.ru/z/zmoj/7/29280987pr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33818"/>
            <a:ext cx="7413813" cy="522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907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38"/>
    </mc:Choice>
    <mc:Fallback>
      <p:transition spd="slow" advTm="1638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 с </a:t>
            </a:r>
            <a:r>
              <a:rPr lang="ru-RU" dirty="0" smtClean="0"/>
              <a:t>бабушкой-</a:t>
            </a:r>
            <a:r>
              <a:rPr lang="ru-RU" dirty="0" err="1" smtClean="0"/>
              <a:t>бабусенькой</a:t>
            </a:r>
            <a:r>
              <a:rPr lang="en-US" dirty="0" smtClean="0"/>
              <a:t> </a:t>
            </a:r>
            <a:r>
              <a:rPr lang="ru-RU" dirty="0" smtClean="0"/>
              <a:t>все </a:t>
            </a:r>
            <a:r>
              <a:rPr lang="ru-RU" dirty="0"/>
              <a:t>сразу станет вкусненько</a:t>
            </a:r>
          </a:p>
        </p:txBody>
      </p:sp>
      <p:pic>
        <p:nvPicPr>
          <p:cNvPr id="7170" name="Picture 2" descr="http://www.uaua.info/pictures_ckfinder/images/1769865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171" y="1792941"/>
            <a:ext cx="7602830" cy="506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018.radikal.ru/i522/1306/fd/32c8142f1a7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" y="1556218"/>
            <a:ext cx="6427694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g-fotki.yandex.ru/get/5503/natali73123.25a/0_4f8c1_5affb333_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0558">
            <a:off x="1679481" y="4477870"/>
            <a:ext cx="2202237" cy="23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468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2"/>
    </mc:Choice>
    <mc:Fallback>
      <p:transition spd="slow" advTm="450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2349" y="1595718"/>
            <a:ext cx="8419651" cy="52622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Живется в доме весело и дышится легко </a:t>
            </a:r>
          </a:p>
        </p:txBody>
      </p:sp>
      <p:pic>
        <p:nvPicPr>
          <p:cNvPr id="8198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89" y="4367240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71" y="1690688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bestgif.narod.ru/cvety/bestgif.narod.ru_21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024" y="2780488"/>
            <a:ext cx="2429435" cy="2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https://deti.mail.ru/pre_square800_resize/pic/photolib/2013/07/01/lori-0004559516-bigww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804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98"/>
    </mc:Choice>
    <mc:Fallback>
      <p:transition spd="slow" advTm="4398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Я с ней не знаю скуки </a:t>
            </a:r>
            <a:br>
              <a:rPr lang="ru-RU" dirty="0"/>
            </a:br>
            <a:r>
              <a:rPr lang="ru-RU" dirty="0"/>
              <a:t> И все мне любо в ней</a:t>
            </a:r>
          </a:p>
        </p:txBody>
      </p:sp>
      <p:pic>
        <p:nvPicPr>
          <p:cNvPr id="9218" name="Picture 2" descr="http://ridna.ua/wp-content/uploads/2012/06/babu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688" y="1690688"/>
            <a:ext cx="6945312" cy="516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kartinki-cvetov.ru/images5/cvety-s-zhivotnymi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81" y="2363319"/>
            <a:ext cx="3562350" cy="417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mirgif.com/den_rozhdeniya/den-rozhdeniya2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1064">
            <a:off x="6594850" y="706811"/>
            <a:ext cx="5758516" cy="179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933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10"/>
    </mc:Choice>
    <mc:Fallback>
      <p:transition spd="slow" advTm="361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132</Words>
  <Application>Microsoft Office PowerPoint</Application>
  <PresentationFormat>Произвольный</PresentationFormat>
  <Paragraphs>30</Paragraphs>
  <Slides>33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Я с бабушкой своею  Дружу давным-давно </vt:lpstr>
      <vt:lpstr>Она во всех затеях  Со мною заодно</vt:lpstr>
      <vt:lpstr>Без бабушки, без бабушки не испечь оладушки </vt:lpstr>
      <vt:lpstr>Котлеты пережарятся,</vt:lpstr>
      <vt:lpstr>свернется молоко </vt:lpstr>
      <vt:lpstr>А с бабушкой-бабусенькой все сразу станет вкусненько</vt:lpstr>
      <vt:lpstr>Живется в доме весело и дышится легко </vt:lpstr>
      <vt:lpstr>Я с ней не знаю скуки   И все мне любо в ней</vt:lpstr>
      <vt:lpstr>Но бабушкины руки  люблю всего сильней</vt:lpstr>
      <vt:lpstr>Без бабушки, без бабушки не испечь оладушки </vt:lpstr>
      <vt:lpstr>Котлеты пережарятся,</vt:lpstr>
      <vt:lpstr>свернется молоко </vt:lpstr>
      <vt:lpstr>А с бабушкой-бабусенькой все сразу станет вкусненько</vt:lpstr>
      <vt:lpstr>Живется в доме весело и дышится легко </vt:lpstr>
      <vt:lpstr>Презентация PowerPoint</vt:lpstr>
      <vt:lpstr>А сколько руки эти  Чудесные творят </vt:lpstr>
      <vt:lpstr>То рвут,</vt:lpstr>
      <vt:lpstr>то шьют,</vt:lpstr>
      <vt:lpstr>то месят,</vt:lpstr>
      <vt:lpstr>То что-то мастерят</vt:lpstr>
      <vt:lpstr>Без бабушки, без бабушки не испечь оладушки </vt:lpstr>
      <vt:lpstr>Котлеты пережарятся,</vt:lpstr>
      <vt:lpstr>свернется молоко </vt:lpstr>
      <vt:lpstr>А с бабушкой-бабусенькой все сразу станет вкусненько</vt:lpstr>
      <vt:lpstr>Живется в доме весело и дышится легко </vt:lpstr>
      <vt:lpstr>Без бабушки, без бабушки не испечь оладушки </vt:lpstr>
      <vt:lpstr>Котлеты пережарятся,</vt:lpstr>
      <vt:lpstr>свернется молоко </vt:lpstr>
      <vt:lpstr>А с бабушкой-бабусенькой все сразу станет вкусненько</vt:lpstr>
      <vt:lpstr>Живется в доме весело и дышится легко </vt:lpstr>
      <vt:lpstr>Презентация PowerPoint</vt:lpstr>
      <vt:lpstr>Макарова Татьяна Владимировна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</dc:creator>
  <cp:lastModifiedBy>Tanya</cp:lastModifiedBy>
  <cp:revision>18</cp:revision>
  <dcterms:created xsi:type="dcterms:W3CDTF">2016-02-02T16:21:05Z</dcterms:created>
  <dcterms:modified xsi:type="dcterms:W3CDTF">2016-02-08T07:27:47Z</dcterms:modified>
</cp:coreProperties>
</file>