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74" r:id="rId3"/>
    <p:sldId id="273" r:id="rId4"/>
    <p:sldId id="259" r:id="rId5"/>
    <p:sldId id="261" r:id="rId6"/>
    <p:sldId id="262" r:id="rId7"/>
    <p:sldId id="281" r:id="rId8"/>
    <p:sldId id="265" r:id="rId9"/>
    <p:sldId id="272" r:id="rId10"/>
    <p:sldId id="267" r:id="rId11"/>
    <p:sldId id="266" r:id="rId12"/>
    <p:sldId id="269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FF0000"/>
    <a:srgbClr val="FF33CC"/>
    <a:srgbClr val="00CC00"/>
    <a:srgbClr val="CC00FF"/>
    <a:srgbClr val="FF6600"/>
    <a:srgbClr val="9933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941" autoAdjust="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68CBD-CCCF-43C8-9DB7-84034BDCAFFA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4361A-A5BE-49F6-AA45-1ACDD624C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7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61A-A5BE-49F6-AA45-1ACDD624C3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58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61A-A5BE-49F6-AA45-1ACDD624C33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19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61A-A5BE-49F6-AA45-1ACDD624C3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87524" y="1232756"/>
            <a:ext cx="8568952" cy="43924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560" y="1376772"/>
            <a:ext cx="7992888" cy="410445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63588" y="1520788"/>
            <a:ext cx="7416824" cy="381642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0100" y="1844824"/>
            <a:ext cx="7543800" cy="3168352"/>
          </a:xfrm>
        </p:spPr>
        <p:txBody>
          <a:bodyPr anchor="ctr"/>
          <a:lstStyle/>
          <a:p>
            <a:pPr algn="ctr"/>
            <a:r>
              <a:rPr lang="ru-RU" sz="6600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Дымковские</a:t>
            </a:r>
            <a:br>
              <a:rPr lang="ru-RU" sz="6600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sz="6600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игрушки</a:t>
            </a:r>
            <a:endParaRPr lang="ru-RU" sz="6600" dirty="0">
              <a:ln w="1905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182" y="209528"/>
            <a:ext cx="1695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689182" y="5989157"/>
            <a:ext cx="1695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5144" flipH="1" flipV="1">
            <a:off x="655233" y="5448394"/>
            <a:ext cx="1695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03063" flipV="1">
            <a:off x="6875032" y="5448393"/>
            <a:ext cx="1695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3944">
            <a:off x="6890294" y="726549"/>
            <a:ext cx="1695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35056">
            <a:off x="647208" y="726549"/>
            <a:ext cx="1695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660319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1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66" y="301623"/>
            <a:ext cx="3850178" cy="4639545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019343" cy="453650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21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30" b="3616"/>
          <a:stretch/>
        </p:blipFill>
        <p:spPr bwMode="auto">
          <a:xfrm flipH="1">
            <a:off x="6102607" y="692696"/>
            <a:ext cx="2700460" cy="302433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556793"/>
            <a:ext cx="5760640" cy="4536504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179512" y="1628800"/>
            <a:ext cx="33123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51" b="11704"/>
          <a:stretch/>
        </p:blipFill>
        <p:spPr bwMode="auto">
          <a:xfrm>
            <a:off x="2771800" y="1628800"/>
            <a:ext cx="298556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84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2809875" cy="39052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9322" y="642918"/>
            <a:ext cx="2714644" cy="4569203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email"/>
          <a:stretch>
            <a:fillRect/>
          </a:stretch>
        </p:blipFill>
        <p:spPr>
          <a:xfrm flipH="1">
            <a:off x="3071802" y="2500306"/>
            <a:ext cx="3000396" cy="4000528"/>
          </a:xfrm>
          <a:prstGeom prst="rect">
            <a:avLst/>
          </a:prstGeom>
          <a:ln w="76200"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345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30" b="3616"/>
          <a:stretch/>
        </p:blipFill>
        <p:spPr bwMode="auto">
          <a:xfrm flipH="1">
            <a:off x="857224" y="3857628"/>
            <a:ext cx="2500330" cy="280020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019211" cy="340768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email"/>
          <a:srcRect/>
          <a:stretch/>
        </p:blipFill>
        <p:spPr>
          <a:xfrm>
            <a:off x="3643306" y="214290"/>
            <a:ext cx="4929222" cy="4000504"/>
          </a:xfrm>
          <a:prstGeom prst="rect">
            <a:avLst/>
          </a:prstGeom>
          <a:ln w="76200">
            <a:solidFill>
              <a:srgbClr val="00CC00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6446" y="3671928"/>
            <a:ext cx="2140288" cy="299756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ртём\Desktop\0_6d758_1a61755e_-1-X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360047" cy="588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953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642918"/>
            <a:ext cx="8369302" cy="5668112"/>
          </a:xfrm>
          <a:ln w="57150"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555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4282" y="285728"/>
            <a:ext cx="5304756" cy="4155851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27343"/>
            <a:ext cx="4591967" cy="3047918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23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7848872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06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5720" y="285728"/>
            <a:ext cx="4320480" cy="3957762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000108"/>
            <a:ext cx="3079870" cy="3128752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071810"/>
            <a:ext cx="2664296" cy="343331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74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helny-izvest.ru/content/images/4fcbcf88b4c111338757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2071678"/>
            <a:ext cx="6575105" cy="440532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72000" y="357166"/>
            <a:ext cx="3948453" cy="295932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7" y="332656"/>
            <a:ext cx="3528392" cy="55801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9" y="980728"/>
            <a:ext cx="4032447" cy="389796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39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251520" y="197951"/>
            <a:ext cx="3719153" cy="4792901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623" y="197951"/>
            <a:ext cx="4039344" cy="5044812"/>
          </a:xfrm>
          <a:prstGeom prst="rect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88024" y="1124744"/>
            <a:ext cx="4032448" cy="5044811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47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4</Words>
  <Application>Microsoft Office PowerPoint</Application>
  <PresentationFormat>Экран (4:3)</PresentationFormat>
  <Paragraphs>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Дымковские  игрушки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Дымковские  игрушки</dc:title>
  <dc:creator>Артем</dc:creator>
  <cp:lastModifiedBy>Admin</cp:lastModifiedBy>
  <cp:revision>111</cp:revision>
  <dcterms:created xsi:type="dcterms:W3CDTF">2012-04-22T06:13:57Z</dcterms:created>
  <dcterms:modified xsi:type="dcterms:W3CDTF">2016-05-30T16:42:31Z</dcterms:modified>
</cp:coreProperties>
</file>