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68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2" r:id="rId25"/>
    <p:sldId id="280" r:id="rId26"/>
    <p:sldId id="281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4C7F54-78C8-475F-90FE-B9963268FB52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4F32992-B049-4517-A44C-7B3F56BCCDE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0228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7F54-78C8-475F-90FE-B9963268FB52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2992-B049-4517-A44C-7B3F56BCC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579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7F54-78C8-475F-90FE-B9963268FB52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2992-B049-4517-A44C-7B3F56BCC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715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7F54-78C8-475F-90FE-B9963268FB52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2992-B049-4517-A44C-7B3F56BCC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967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7F54-78C8-475F-90FE-B9963268FB52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2992-B049-4517-A44C-7B3F56BCCDE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9685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7F54-78C8-475F-90FE-B9963268FB52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2992-B049-4517-A44C-7B3F56BCC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695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7F54-78C8-475F-90FE-B9963268FB52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2992-B049-4517-A44C-7B3F56BCC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707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7F54-78C8-475F-90FE-B9963268FB52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2992-B049-4517-A44C-7B3F56BCC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232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7F54-78C8-475F-90FE-B9963268FB52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2992-B049-4517-A44C-7B3F56BCC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629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7F54-78C8-475F-90FE-B9963268FB52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2992-B049-4517-A44C-7B3F56BCC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237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7F54-78C8-475F-90FE-B9963268FB52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2992-B049-4517-A44C-7B3F56BCC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466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284C7F54-78C8-475F-90FE-B9963268FB52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F4F32992-B049-4517-A44C-7B3F56BCC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964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91" y="3218329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845" y="1048870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472" y="3218329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7305" y="878776"/>
            <a:ext cx="1926503" cy="2859272"/>
          </a:xfrm>
          <a:prstGeom prst="rect">
            <a:avLst/>
          </a:prstGeom>
        </p:spPr>
      </p:pic>
      <p:pic>
        <p:nvPicPr>
          <p:cNvPr id="6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3808" y="3218329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Неизвестен - Песня про меня и муравья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035833" y="127673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357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06"/>
    </mc:Choice>
    <mc:Fallback>
      <p:transition spd="slow" advTm="49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3234612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Закричал коту </a:t>
            </a:r>
            <a:r>
              <a:rPr lang="ru-RU" dirty="0" smtClean="0"/>
              <a:t>я</a:t>
            </a:r>
            <a:br>
              <a:rPr lang="ru-RU" dirty="0" smtClean="0"/>
            </a:br>
            <a:r>
              <a:rPr lang="ru-RU" dirty="0" smtClean="0"/>
              <a:t>"Брысь</a:t>
            </a:r>
            <a:r>
              <a:rPr lang="ru-RU" dirty="0"/>
              <a:t>!</a:t>
            </a:r>
          </a:p>
        </p:txBody>
      </p:sp>
      <p:sp>
        <p:nvSpPr>
          <p:cNvPr id="3" name="AutoShape 4" descr="https://encrypted-tbn3.gstatic.com/images?q=tbn:ANd9GcT7_59uJi7hj6WxdsfGLlXfXHkfyOmqdnSpLaeW1kUR2WxOpWu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2" descr="http://ramki-photoshop.ru/personaj/5/kliparty-zhivotny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940" y="1455587"/>
            <a:ext cx="5704179" cy="477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637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63"/>
    </mc:Choice>
    <mc:Fallback>
      <p:transition spd="slow" advTm="2263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Уходи, </a:t>
            </a:r>
            <a:r>
              <a:rPr lang="ru-RU" dirty="0"/>
              <a:t>поберегись!"</a:t>
            </a:r>
          </a:p>
        </p:txBody>
      </p:sp>
      <p:pic>
        <p:nvPicPr>
          <p:cNvPr id="4" name="Picture 2" descr="http://foto-cat.ru/wp-content/uploads/2015/06/wallpapers_124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127" y="1635919"/>
            <a:ext cx="6680783" cy="501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010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26"/>
    </mc:Choice>
    <mc:Fallback>
      <p:transition spd="slow" advTm="2226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 разбойничьи усы</a:t>
            </a:r>
            <a:br>
              <a:rPr lang="ru-RU" dirty="0"/>
            </a:br>
            <a:r>
              <a:rPr lang="ru-RU" dirty="0" smtClean="0"/>
              <a:t>Сразу </a:t>
            </a:r>
            <a:r>
              <a:rPr lang="ru-RU" dirty="0"/>
              <a:t>спрятались в кусты.</a:t>
            </a:r>
          </a:p>
        </p:txBody>
      </p:sp>
      <p:pic>
        <p:nvPicPr>
          <p:cNvPr id="12290" name="Picture 2" descr="http://99px.ru/sstorage/53/2014/02/mid_94060_83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19439"/>
            <a:ext cx="7400018" cy="463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603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87"/>
    </mc:Choice>
    <mc:Fallback>
      <p:transition spd="slow" advTm="4287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 обижайте муравья -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Его обидеть просто.</a:t>
            </a:r>
          </a:p>
        </p:txBody>
      </p:sp>
      <p:pic>
        <p:nvPicPr>
          <p:cNvPr id="7170" name="Picture 2" descr="http://cdn.playbuzz.com/cdn/f422a110-8b9f-4587-8042-44d0abedad16/df56915f-f493-4b29-8255-0a2e88f020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298" y="205273"/>
            <a:ext cx="5003800" cy="64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099" y="3415003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6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66"/>
    </mc:Choice>
    <mc:Fallback>
      <p:transition spd="slow" advTm="4366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 очень </a:t>
            </a:r>
            <a:r>
              <a:rPr lang="ru-RU" dirty="0" err="1" smtClean="0"/>
              <a:t>ма</a:t>
            </a:r>
            <a:r>
              <a:rPr lang="ru-RU" dirty="0" smtClean="0"/>
              <a:t>, </a:t>
            </a:r>
            <a:r>
              <a:rPr lang="ru-RU" dirty="0"/>
              <a:t>он очень </a:t>
            </a:r>
            <a:r>
              <a:rPr lang="ru-RU" dirty="0" err="1" smtClean="0"/>
              <a:t>ма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/>
              <a:t>Он маленького роста.</a:t>
            </a:r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13" y="3456168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183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32"/>
    </mc:Choice>
    <mc:Fallback>
      <p:transition spd="slow" advTm="4732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707" y="3568135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878" y="710635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928" y="3568135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124" y="710635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174" y="3121043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54310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95"/>
    </mc:Choice>
    <mc:Fallback>
      <p:transition spd="slow" advTm="69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 </a:t>
            </a:r>
            <a:r>
              <a:rPr lang="ru-RU" dirty="0" smtClean="0"/>
              <a:t>муравьиный</a:t>
            </a:r>
            <a:br>
              <a:rPr lang="ru-RU" dirty="0" smtClean="0"/>
            </a:br>
            <a:r>
              <a:rPr lang="ru-RU" dirty="0" smtClean="0"/>
              <a:t>дом </a:t>
            </a:r>
            <a:r>
              <a:rPr lang="ru-RU" dirty="0"/>
              <a:t>теперь</a:t>
            </a:r>
          </a:p>
        </p:txBody>
      </p:sp>
      <p:pic>
        <p:nvPicPr>
          <p:cNvPr id="16386" name="Picture 2" descr="http://po-ua.com/gallery/d/7049-3/DSCF11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241" y="242596"/>
            <a:ext cx="7122432" cy="6405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463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54"/>
    </mc:Choice>
    <mc:Fallback>
      <p:transition spd="slow" advTm="2054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Мне всегда открыта дверь.</a:t>
            </a:r>
          </a:p>
        </p:txBody>
      </p:sp>
      <p:pic>
        <p:nvPicPr>
          <p:cNvPr id="17410" name="Picture 2" descr="http://kira-scrap.ru/KATALOG/DOM/1/0_155426_f72036e9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381" y="609601"/>
            <a:ext cx="5206480" cy="598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141" y="3381523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5395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32"/>
    </mc:Choice>
    <mc:Fallback>
      <p:transition spd="slow" advTm="2032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Только </a:t>
            </a:r>
            <a:r>
              <a:rPr lang="ru-RU" dirty="0" smtClean="0"/>
              <a:t>жаль,</a:t>
            </a:r>
            <a:br>
              <a:rPr lang="ru-RU" dirty="0" smtClean="0"/>
            </a:br>
            <a:r>
              <a:rPr lang="ru-RU" dirty="0" smtClean="0"/>
              <a:t>что </a:t>
            </a:r>
            <a:r>
              <a:rPr lang="ru-RU" dirty="0"/>
              <a:t>для меня</a:t>
            </a:r>
          </a:p>
        </p:txBody>
      </p:sp>
      <p:pic>
        <p:nvPicPr>
          <p:cNvPr id="16386" name="Picture 2" descr="http://po-ua.com/gallery/d/7049-3/DSCF11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241" y="242596"/>
            <a:ext cx="7122432" cy="6405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5659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61"/>
    </mc:Choice>
    <mc:Fallback>
      <p:transition spd="slow" advTm="2161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Дверь мала у муравья.</a:t>
            </a:r>
          </a:p>
        </p:txBody>
      </p:sp>
      <p:pic>
        <p:nvPicPr>
          <p:cNvPr id="17410" name="Picture 2" descr="http://kira-scrap.ru/KATALOG/DOM/1/0_155426_f72036e9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381" y="609601"/>
            <a:ext cx="5206480" cy="598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141" y="3604339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789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07"/>
    </mc:Choice>
    <mc:Fallback>
      <p:transition spd="slow" advTm="2307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</a:t>
            </a:r>
            <a:r>
              <a:rPr lang="ru-RU" dirty="0"/>
              <a:t>ё</a:t>
            </a:r>
            <a:r>
              <a:rPr lang="ru-RU" dirty="0" smtClean="0"/>
              <a:t>с </a:t>
            </a:r>
            <a:r>
              <a:rPr lang="ru-RU" dirty="0"/>
              <a:t>однажды муравей</a:t>
            </a:r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680" y="3379694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7312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01"/>
    </mc:Choice>
    <mc:Fallback>
      <p:transition spd="slow" advTm="23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59259E-6 L -3.125E-6 0.00023 C 0.02019 -0.00371 0.00808 -0.00185 0.04779 -0.00417 L 0.10144 -0.00672 L 0.14922 -0.00926 L 0.36537 -0.0081 C 0.36654 -0.00787 0.36771 -0.00672 0.36901 -0.00672 C 0.38425 -0.00672 0.39935 -0.00764 0.41459 -0.0081 C 0.41563 -0.0088 0.41641 -0.01042 0.41758 -0.01065 C 0.42318 -0.01181 0.42878 -0.01158 0.43451 -0.01204 L 0.47123 -0.0132 C 0.50951 -0.03033 0.47565 -0.01574 0.58373 -0.0132 C 0.58555 -0.0132 0.58763 -0.01204 0.58946 -0.01204 L 0.75118 -0.01065 C 0.83503 -0.00625 0.78451 -0.0081 0.90287 -0.0081 " pathEditMode="relative" rAng="0" ptsTypes="AAAAAAAAAAAAA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43" y="-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 обижайте муравья -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Его обидеть просто.</a:t>
            </a:r>
          </a:p>
        </p:txBody>
      </p:sp>
      <p:pic>
        <p:nvPicPr>
          <p:cNvPr id="7170" name="Picture 2" descr="http://cdn.playbuzz.com/cdn/f422a110-8b9f-4587-8042-44d0abedad16/df56915f-f493-4b29-8255-0a2e88f020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298" y="205273"/>
            <a:ext cx="5003800" cy="64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099" y="3415003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3379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34"/>
    </mc:Choice>
    <mc:Fallback>
      <p:transition spd="slow" advTm="4634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 очень </a:t>
            </a:r>
            <a:r>
              <a:rPr lang="ru-RU" dirty="0" err="1" smtClean="0"/>
              <a:t>ма</a:t>
            </a:r>
            <a:r>
              <a:rPr lang="ru-RU" dirty="0" smtClean="0"/>
              <a:t>, </a:t>
            </a:r>
            <a:r>
              <a:rPr lang="ru-RU" dirty="0"/>
              <a:t>он очень </a:t>
            </a:r>
            <a:r>
              <a:rPr lang="ru-RU" dirty="0" err="1" smtClean="0"/>
              <a:t>ма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/>
              <a:t>Он маленького роста.</a:t>
            </a:r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13" y="3456168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220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21"/>
    </mc:Choice>
    <mc:Fallback>
      <p:transition spd="slow" advTm="4521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 обижайте </a:t>
            </a:r>
            <a:r>
              <a:rPr lang="ru-RU" dirty="0" smtClean="0"/>
              <a:t>муравья!</a:t>
            </a:r>
            <a:r>
              <a:rPr lang="ru-RU" dirty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Он маленького роста!</a:t>
            </a:r>
            <a:endParaRPr lang="ru-RU" dirty="0"/>
          </a:p>
        </p:txBody>
      </p:sp>
      <p:pic>
        <p:nvPicPr>
          <p:cNvPr id="7170" name="Picture 2" descr="http://cdn.playbuzz.com/cdn/f422a110-8b9f-4587-8042-44d0abedad16/df56915f-f493-4b29-8255-0a2e88f020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298" y="205273"/>
            <a:ext cx="5003800" cy="64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099" y="3415003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891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12"/>
    </mc:Choice>
    <mc:Fallback>
      <p:transition spd="slow" advTm="4312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 </a:t>
            </a:r>
            <a:r>
              <a:rPr lang="ru-RU" dirty="0"/>
              <a:t>маленького </a:t>
            </a:r>
            <a:r>
              <a:rPr lang="ru-RU" dirty="0" smtClean="0"/>
              <a:t>роста!</a:t>
            </a:r>
            <a:endParaRPr lang="ru-RU" dirty="0"/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13" y="3456168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004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61"/>
    </mc:Choice>
    <mc:Fallback>
      <p:transition spd="slow" advTm="2461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707" y="3568135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878" y="710635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928" y="3568135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124" y="710635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174" y="3121043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2954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55"/>
    </mc:Choice>
    <mc:Fallback>
      <p:transition spd="slow" advTm="42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Вот так!</a:t>
            </a:r>
            <a:endParaRPr lang="ru-RU" dirty="0"/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13" y="3456168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4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19"/>
    </mc:Choice>
    <mc:Fallback>
      <p:transition spd="slow" advTm="2519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4094" y="5125616"/>
            <a:ext cx="9875520" cy="1356360"/>
          </a:xfrm>
        </p:spPr>
        <p:txBody>
          <a:bodyPr/>
          <a:lstStyle/>
          <a:p>
            <a:r>
              <a:rPr lang="ru-RU" dirty="0" smtClean="0"/>
              <a:t>Макарова Татьяна Владимировна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7766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83"/>
    </mc:Choice>
    <mc:Fallback>
      <p:transition spd="slow" advTm="1783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Две дощечки</a:t>
            </a:r>
          </a:p>
        </p:txBody>
      </p:sp>
      <p:sp>
        <p:nvSpPr>
          <p:cNvPr id="3" name="AutoShape 2" descr="https://inspiredtelemarketing.files.wordpress.com/2014/09/483115_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9354" y="3101788"/>
            <a:ext cx="4894362" cy="3261191"/>
          </a:xfrm>
          <a:prstGeom prst="rect">
            <a:avLst/>
          </a:prstGeom>
        </p:spPr>
      </p:pic>
      <p:sp>
        <p:nvSpPr>
          <p:cNvPr id="5" name="AutoShape 4" descr="https://inspiredtelemarketing.files.wordpress.com/2014/09/483115_larg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660" y="1541930"/>
            <a:ext cx="4894362" cy="326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795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6"/>
    </mc:Choice>
    <mc:Fallback>
      <p:transition spd="slow" advTm="1096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для дверей</a:t>
            </a:r>
          </a:p>
        </p:txBody>
      </p:sp>
      <p:pic>
        <p:nvPicPr>
          <p:cNvPr id="4098" name="Picture 2" descr="http://bobri.net/wp-content/uploads/2015/01/derevyannaya-dver-dlya-ba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216" y="205273"/>
            <a:ext cx="4708491" cy="641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240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5"/>
    </mc:Choice>
    <mc:Fallback>
      <p:transition spd="slow" advTm="1095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Вдруг навстречу рыжий </a:t>
            </a:r>
            <a:r>
              <a:rPr lang="ru-RU" dirty="0" smtClean="0"/>
              <a:t>кот</a:t>
            </a:r>
            <a:endParaRPr lang="ru-RU" dirty="0"/>
          </a:p>
        </p:txBody>
      </p:sp>
      <p:pic>
        <p:nvPicPr>
          <p:cNvPr id="5122" name="Picture 2" descr="http://ramki-photoshop.ru/personaj/5/kliparty-zhivotny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546" y="2080750"/>
            <a:ext cx="5704179" cy="477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510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28"/>
    </mc:Choice>
    <mc:Fallback>
      <p:transition spd="slow" advTm="2228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img-fotki.yandex.ru/get/9554/16969765.17c/0_7bf57_6353c3ff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001" y="1"/>
            <a:ext cx="884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599"/>
            <a:ext cx="2402633" cy="3794449"/>
          </a:xfrm>
        </p:spPr>
        <p:txBody>
          <a:bodyPr>
            <a:normAutofit/>
          </a:bodyPr>
          <a:lstStyle/>
          <a:p>
            <a:r>
              <a:rPr lang="ru-RU" dirty="0" smtClean="0"/>
              <a:t>Грозно вышел</a:t>
            </a:r>
            <a:br>
              <a:rPr lang="ru-RU" dirty="0" smtClean="0"/>
            </a:br>
            <a:r>
              <a:rPr lang="ru-RU" dirty="0" smtClean="0"/>
              <a:t>из </a:t>
            </a:r>
            <a:r>
              <a:rPr lang="ru-RU" dirty="0"/>
              <a:t>ворот.</a:t>
            </a:r>
          </a:p>
        </p:txBody>
      </p:sp>
      <p:pic>
        <p:nvPicPr>
          <p:cNvPr id="5122" name="Picture 2" descr="http://ramki-photoshop.ru/personaj/5/kliparty-zhivotny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634" y="2264539"/>
            <a:ext cx="5704179" cy="477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518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69"/>
    </mc:Choice>
    <mc:Fallback>
      <p:transition spd="slow" advTm="1969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 обижайте муравья -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Его обидеть просто.</a:t>
            </a:r>
          </a:p>
        </p:txBody>
      </p:sp>
      <p:pic>
        <p:nvPicPr>
          <p:cNvPr id="7170" name="Picture 2" descr="http://cdn.playbuzz.com/cdn/f422a110-8b9f-4587-8042-44d0abedad16/df56915f-f493-4b29-8255-0a2e88f020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298" y="205273"/>
            <a:ext cx="5003800" cy="64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099" y="3415003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173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94"/>
    </mc:Choice>
    <mc:Fallback>
      <p:transition spd="slow" advTm="4394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 очень </a:t>
            </a:r>
            <a:r>
              <a:rPr lang="ru-RU" dirty="0" err="1" smtClean="0"/>
              <a:t>ма</a:t>
            </a:r>
            <a:r>
              <a:rPr lang="ru-RU" dirty="0" smtClean="0"/>
              <a:t>, </a:t>
            </a:r>
            <a:r>
              <a:rPr lang="ru-RU" dirty="0"/>
              <a:t>он очень </a:t>
            </a:r>
            <a:r>
              <a:rPr lang="ru-RU" dirty="0" err="1" smtClean="0"/>
              <a:t>ма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/>
              <a:t>Он маленького роста.</a:t>
            </a:r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13" y="3456168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186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25"/>
    </mc:Choice>
    <mc:Fallback>
      <p:transition spd="slow" advTm="4525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707" y="3568135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878" y="710635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928" y="3568135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124" y="710635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174" y="3121043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31116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33"/>
    </mc:Choice>
    <mc:Fallback>
      <p:transition spd="slow" advTm="71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0.6|0.5|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|1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0.7|0.5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5|0.5|0.5"/>
</p:tagLst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123</TotalTime>
  <Words>85</Words>
  <Application>Microsoft Office PowerPoint</Application>
  <PresentationFormat>Произвольный</PresentationFormat>
  <Paragraphs>22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Базис</vt:lpstr>
      <vt:lpstr>Презентация PowerPoint</vt:lpstr>
      <vt:lpstr>Нёс однажды муравей</vt:lpstr>
      <vt:lpstr>Две дощечки</vt:lpstr>
      <vt:lpstr>для дверей</vt:lpstr>
      <vt:lpstr>Вдруг навстречу рыжий кот</vt:lpstr>
      <vt:lpstr>Грозно вышел из ворот.</vt:lpstr>
      <vt:lpstr>Не обижайте муравья -  Его обидеть просто.</vt:lpstr>
      <vt:lpstr>Он очень ма, он очень ма, Он маленького роста.</vt:lpstr>
      <vt:lpstr>Презентация PowerPoint</vt:lpstr>
      <vt:lpstr> Закричал коту я "Брысь!</vt:lpstr>
      <vt:lpstr>Уходи, поберегись!"</vt:lpstr>
      <vt:lpstr>И разбойничьи усы Сразу спрятались в кусты.</vt:lpstr>
      <vt:lpstr>Не обижайте муравья -  Его обидеть просто.</vt:lpstr>
      <vt:lpstr>Он очень ма, он очень ма, Он маленького роста.</vt:lpstr>
      <vt:lpstr>Презентация PowerPoint</vt:lpstr>
      <vt:lpstr>В муравьиный дом теперь</vt:lpstr>
      <vt:lpstr>Мне всегда открыта дверь.</vt:lpstr>
      <vt:lpstr>Только жаль, что для меня</vt:lpstr>
      <vt:lpstr>Дверь мала у муравья.</vt:lpstr>
      <vt:lpstr>Не обижайте муравья -  Его обидеть просто.</vt:lpstr>
      <vt:lpstr>Он очень ма, он очень ма, Он маленького роста.</vt:lpstr>
      <vt:lpstr>Не обижайте муравья!  Он маленького роста!</vt:lpstr>
      <vt:lpstr>Он маленького роста!</vt:lpstr>
      <vt:lpstr>Презентация PowerPoint</vt:lpstr>
      <vt:lpstr>Вот так!</vt:lpstr>
      <vt:lpstr>Макарова Татьяна Владимировна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</dc:creator>
  <cp:lastModifiedBy>Tanya</cp:lastModifiedBy>
  <cp:revision>9</cp:revision>
  <dcterms:created xsi:type="dcterms:W3CDTF">2016-03-07T18:03:52Z</dcterms:created>
  <dcterms:modified xsi:type="dcterms:W3CDTF">2016-03-28T09:32:55Z</dcterms:modified>
</cp:coreProperties>
</file>