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90" r:id="rId3"/>
    <p:sldId id="291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92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8" r:id="rId34"/>
    <p:sldId id="289" r:id="rId35"/>
    <p:sldId id="285" r:id="rId36"/>
    <p:sldId id="293" r:id="rId37"/>
    <p:sldId id="294" r:id="rId38"/>
    <p:sldId id="295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210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97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26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83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42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15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97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3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17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4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34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66FFF40-8F9D-413F-B477-6F313581E0CC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AB2E28F9-9187-457D-B56D-3861FCF1C0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16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png-images.ru/wp-content/uploads/2015/02/cow_PNG212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91" y="552518"/>
            <a:ext cx="5456709" cy="416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1.liveinternet.ru/images/attach/c/5/87/931/87931629_3996605_Koni_na_prozrachnom_sloe_9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564" y="1819649"/>
            <a:ext cx="8634322" cy="50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-fotki.yandex.ru/get/5906/valenta-mog.177/0_75393_5a56a99f_or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4275" y="1339104"/>
            <a:ext cx="1708822" cy="2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vetlana_Svetikova_-_Letnie_kanikuly_detskie_pesni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030" name="Picture 6" descr="http://kira-scrap.ru/KATALOG/ZHIVOTNYE/1/0_8af2f_9820a4ad_M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014" y="3733800"/>
            <a:ext cx="2857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playcast.ru/uploads/2014/03/03/768793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039" y="316552"/>
            <a:ext cx="3573862" cy="268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017.radikal.ru/i426/1205/45/e6243746dee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45" y="5410200"/>
            <a:ext cx="47879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751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85"/>
    </mc:Choice>
    <mc:Fallback>
      <p:transition spd="slow" advTm="20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188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39"/>
    </mc:Choice>
    <mc:Fallback>
      <p:transition spd="slow" advTm="8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праздник всех ребят.</a:t>
            </a:r>
          </a:p>
        </p:txBody>
      </p:sp>
      <p:pic>
        <p:nvPicPr>
          <p:cNvPr id="8194" name="Picture 2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57" y="2401677"/>
            <a:ext cx="5903703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361" y="2401677"/>
            <a:ext cx="5853591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537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52"/>
    </mc:Choice>
    <mc:Fallback>
      <p:transition spd="slow" advTm="295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03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63"/>
    </mc:Choice>
    <mc:Fallback>
      <p:transition spd="slow" advTm="8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три месяца подряд.</a:t>
            </a:r>
          </a:p>
        </p:txBody>
      </p:sp>
      <p:pic>
        <p:nvPicPr>
          <p:cNvPr id="9218" name="Picture 2" descr="http://images.myshared.ru/554227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34" y="2138430"/>
            <a:ext cx="5988494" cy="449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daru-vam-otkritku.ru/povsednevnie/dobroe-utro/images/c8a7a5a887c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56" y="163685"/>
            <a:ext cx="46767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nachalo4ka.ru/wp-content/uploads/2014/05/prayigayushhaya-devoch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2201"/>
            <a:ext cx="2719862" cy="36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76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7"/>
    </mc:Choice>
    <mc:Fallback>
      <p:transition spd="slow" advTm="330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lib-revda.ru/files/1428914024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3" y="236862"/>
            <a:ext cx="11742642" cy="63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img-fotki.yandex.ru/get/14/227938607.d/0_10cea6_f4e59743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26"/>
    </mc:Choice>
    <mc:Fallback>
      <p:transition spd="slow" advTm="1132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326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00"/>
    </mc:Choice>
    <mc:Fallback>
      <p:transition spd="slow" advTm="113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helendoron.ru/wp-content/uploads/2015/03/leto-cam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958"/>
            <a:ext cx="11795759" cy="646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Будет лето дарить тепло,</a:t>
            </a:r>
          </a:p>
        </p:txBody>
      </p:sp>
    </p:spTree>
    <p:extLst>
      <p:ext uri="{BB962C8B-B14F-4D97-AF65-F5344CB8AC3E}">
        <p14:creationId xmlns:p14="http://schemas.microsoft.com/office/powerpoint/2010/main" val="237167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2"/>
    </mc:Choice>
    <mc:Fallback>
      <p:transition spd="slow" advTm="3012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.picsfab.com/static/contents/images/2/e/c/e93f74a6542a43244859154170c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64" y="194553"/>
            <a:ext cx="11722167" cy="642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9438" y="609600"/>
            <a:ext cx="4569082" cy="135636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Будет солнечно</a:t>
            </a:r>
          </a:p>
        </p:txBody>
      </p:sp>
    </p:spTree>
    <p:extLst>
      <p:ext uri="{BB962C8B-B14F-4D97-AF65-F5344CB8AC3E}">
        <p14:creationId xmlns:p14="http://schemas.microsoft.com/office/powerpoint/2010/main" val="2575879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6"/>
    </mc:Choice>
    <mc:Fallback>
      <p:transition spd="slow" advTm="135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308/148561800.af/0_820ed_acaa6412_L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64" y="233464"/>
            <a:ext cx="11741285" cy="641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 дождливо.</a:t>
            </a:r>
          </a:p>
        </p:txBody>
      </p:sp>
    </p:spTree>
    <p:extLst>
      <p:ext uri="{BB962C8B-B14F-4D97-AF65-F5344CB8AC3E}">
        <p14:creationId xmlns:p14="http://schemas.microsoft.com/office/powerpoint/2010/main" val="50936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6"/>
    </mc:Choice>
    <mc:Fallback>
      <p:transition spd="slow" advTm="142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gotour.info/wp-content/uploads/2015/02/deti-leto-m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12" y="236705"/>
            <a:ext cx="11770537" cy="640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Будет п</a:t>
            </a:r>
            <a:r>
              <a:rPr lang="en-US" b="1" dirty="0" err="1">
                <a:solidFill>
                  <a:srgbClr val="FF0000"/>
                </a:solidFill>
              </a:rPr>
              <a:t>ляж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4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1"/>
    </mc:Choice>
    <mc:Fallback>
      <p:transition spd="slow" advTm="95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lib-revda.ru/files/1428914024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3" y="236862"/>
            <a:ext cx="11742642" cy="63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img-fotki.yandex.ru/get/14/227938607.d/0_10cea6_f4e59743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2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31"/>
    </mc:Choice>
    <mc:Fallback>
      <p:transition spd="slow" advTm="1133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news-kmv.ru/uploads/posts/2015-08/1439115023_avatar_full_154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95" y="233464"/>
            <a:ext cx="11721899" cy="63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5744" y="609600"/>
            <a:ext cx="3722775" cy="135636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волейбол,</a:t>
            </a:r>
          </a:p>
        </p:txBody>
      </p:sp>
    </p:spTree>
    <p:extLst>
      <p:ext uri="{BB962C8B-B14F-4D97-AF65-F5344CB8AC3E}">
        <p14:creationId xmlns:p14="http://schemas.microsoft.com/office/powerpoint/2010/main" val="327486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3"/>
    </mc:Choice>
    <mc:Fallback>
      <p:transition spd="slow" advTm="66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63" y="233463"/>
            <a:ext cx="11751013" cy="64299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4417" y="609600"/>
            <a:ext cx="5104102" cy="1356360"/>
          </a:xfrm>
        </p:spPr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эск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  <a:r>
              <a:rPr lang="en-US" b="1" dirty="0" err="1">
                <a:solidFill>
                  <a:srgbClr val="FF0000"/>
                </a:solidFill>
              </a:rPr>
              <a:t>мо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AutoShape 2" descr="https://www.i-want-to.org/upload/images/den-eskim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733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3"/>
    </mc:Choice>
    <mc:Fallback>
      <p:transition spd="slow" advTm="129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.artfile.ru/2560x1600_677297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9" y="233463"/>
            <a:ext cx="11743877" cy="639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Время этой поры счастливо!</a:t>
            </a:r>
          </a:p>
        </p:txBody>
      </p:sp>
    </p:spTree>
    <p:extLst>
      <p:ext uri="{BB962C8B-B14F-4D97-AF65-F5344CB8AC3E}">
        <p14:creationId xmlns:p14="http://schemas.microsoft.com/office/powerpoint/2010/main" val="61640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83"/>
    </mc:Choice>
    <mc:Fallback>
      <p:transition spd="slow" advTm="2983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litefon.ru/images/201211/elitefon.ru_163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38125"/>
            <a:ext cx="11794882" cy="641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825" y="2667000"/>
            <a:ext cx="9875520" cy="1356360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А когда пожелтеет листва,</a:t>
            </a:r>
          </a:p>
        </p:txBody>
      </p:sp>
    </p:spTree>
    <p:extLst>
      <p:ext uri="{BB962C8B-B14F-4D97-AF65-F5344CB8AC3E}">
        <p14:creationId xmlns:p14="http://schemas.microsoft.com/office/powerpoint/2010/main" val="420815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8"/>
    </mc:Choice>
    <mc:Fallback>
      <p:transition spd="slow" advTm="2788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byaki.net/uploads/posts/2013-10/1380826028_1380784962_1380214649_0_100643_dd40762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27012"/>
            <a:ext cx="11741151" cy="640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99"/>
            <a:ext cx="9875520" cy="21050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Мы </a:t>
            </a:r>
            <a:r>
              <a:rPr lang="ru-RU" b="1" dirty="0" smtClean="0">
                <a:solidFill>
                  <a:srgbClr val="FF0000"/>
                </a:solidFill>
              </a:rPr>
              <a:t>поверим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старой </a:t>
            </a:r>
            <a:r>
              <a:rPr lang="ru-RU" b="1" dirty="0">
                <a:solidFill>
                  <a:srgbClr val="FF0000"/>
                </a:solidFill>
              </a:rPr>
              <a:t>примете.</a:t>
            </a:r>
          </a:p>
        </p:txBody>
      </p:sp>
    </p:spTree>
    <p:extLst>
      <p:ext uri="{BB962C8B-B14F-4D97-AF65-F5344CB8AC3E}">
        <p14:creationId xmlns:p14="http://schemas.microsoft.com/office/powerpoint/2010/main" val="1785462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02"/>
    </mc:Choice>
    <mc:Fallback>
      <p:transition spd="slow" advTm="2902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g.io.ua/img_aa/large/2921/78/29217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28600"/>
            <a:ext cx="11750676" cy="64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3324" y="609600"/>
            <a:ext cx="7275195" cy="1356360"/>
          </a:xfrm>
        </p:spPr>
        <p:txBody>
          <a:bodyPr/>
          <a:lstStyle/>
          <a:p>
            <a:r>
              <a:rPr lang="ru-RU" b="1" dirty="0"/>
              <a:t>Вспоминая о тёплых днях</a:t>
            </a:r>
          </a:p>
        </p:txBody>
      </p:sp>
    </p:spTree>
    <p:extLst>
      <p:ext uri="{BB962C8B-B14F-4D97-AF65-F5344CB8AC3E}">
        <p14:creationId xmlns:p14="http://schemas.microsoft.com/office/powerpoint/2010/main" val="189630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32"/>
    </mc:Choice>
    <mc:Fallback>
      <p:transition spd="slow" advTm="2832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meteoprog.ua/pictures/news_v_2/ff8984c18f52895950710177922428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47650"/>
            <a:ext cx="11776075" cy="640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Загрустим о прошедшем лете!..</a:t>
            </a:r>
          </a:p>
        </p:txBody>
      </p:sp>
    </p:spTree>
    <p:extLst>
      <p:ext uri="{BB962C8B-B14F-4D97-AF65-F5344CB8AC3E}">
        <p14:creationId xmlns:p14="http://schemas.microsoft.com/office/powerpoint/2010/main" val="313014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75"/>
    </mc:Choice>
    <mc:Fallback>
      <p:transition spd="slow" advTm="4775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682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06"/>
    </mc:Choice>
    <mc:Fallback>
      <p:transition spd="slow" advTm="8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праздник всех ребят.</a:t>
            </a:r>
          </a:p>
        </p:txBody>
      </p:sp>
      <p:pic>
        <p:nvPicPr>
          <p:cNvPr id="8194" name="Picture 2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57" y="2401677"/>
            <a:ext cx="5903703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361" y="2401677"/>
            <a:ext cx="5853591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93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98"/>
    </mc:Choice>
    <mc:Fallback>
      <p:transition spd="slow" advTm="2798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839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72"/>
    </mc:Choice>
    <mc:Fallback>
      <p:transition spd="slow" advTm="8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53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00"/>
    </mc:Choice>
    <mc:Fallback>
      <p:transition spd="slow" advTm="113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три месяца подряд.</a:t>
            </a:r>
          </a:p>
        </p:txBody>
      </p:sp>
      <p:pic>
        <p:nvPicPr>
          <p:cNvPr id="9218" name="Picture 2" descr="http://images.myshared.ru/554227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34" y="2138430"/>
            <a:ext cx="5988494" cy="449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daru-vam-otkritku.ru/povsednevnie/dobroe-utro/images/c8a7a5a887c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56" y="163685"/>
            <a:ext cx="46767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nachalo4ka.ru/wp-content/uploads/2014/05/prayigayushhaya-devoch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2201"/>
            <a:ext cx="2719862" cy="36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846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21"/>
    </mc:Choice>
    <mc:Fallback>
      <p:transition spd="slow" advTm="302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507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67"/>
    </mc:Choice>
    <mc:Fallback>
      <p:transition spd="slow" advTm="8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праздник всех ребят.</a:t>
            </a:r>
          </a:p>
        </p:txBody>
      </p:sp>
      <p:pic>
        <p:nvPicPr>
          <p:cNvPr id="8194" name="Picture 2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57" y="2401677"/>
            <a:ext cx="5903703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s622223.vk.me/v622223580/521b0/kVkad8vpm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361" y="2401677"/>
            <a:ext cx="5853591" cy="42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379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70"/>
    </mc:Choice>
    <mc:Fallback>
      <p:transition spd="slow" advTm="307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Летние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6" y="2137673"/>
            <a:ext cx="3810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6" y="1769537"/>
            <a:ext cx="4122642" cy="48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123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37"/>
    </mc:Choice>
    <mc:Fallback>
      <p:transition spd="slow" advTm="8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три месяца подряд.</a:t>
            </a:r>
          </a:p>
        </p:txBody>
      </p:sp>
      <p:pic>
        <p:nvPicPr>
          <p:cNvPr id="9218" name="Picture 2" descr="http://images.myshared.ru/554227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34" y="2138430"/>
            <a:ext cx="5988494" cy="449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daru-vam-otkritku.ru/povsednevnie/dobroe-utro/images/c8a7a5a887c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56" y="163685"/>
            <a:ext cx="46767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nachalo4ka.ru/wp-content/uploads/2014/05/prayigayushhaya-devoch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2201"/>
            <a:ext cx="2719862" cy="36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307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67"/>
    </mc:Choice>
    <mc:Fallback>
      <p:transition spd="slow" advTm="3067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lib-revda.ru/files/1428914024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3" y="236862"/>
            <a:ext cx="11742642" cy="63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img-fotki.yandex.ru/get/14/227938607.d/0_10cea6_f4e59743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596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17"/>
    </mc:Choice>
    <mc:Fallback>
      <p:transition spd="slow" advTm="1161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12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60"/>
    </mc:Choice>
    <mc:Fallback>
      <p:transition spd="slow" advTm="1136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kate-shop.ru/wa-data/public/blog/img/leto-deti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247649"/>
            <a:ext cx="11795125" cy="637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88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731"/>
    </mc:Choice>
    <mc:Fallback>
      <p:transition spd="slow" advTm="1273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75" y="4914900"/>
            <a:ext cx="9875520" cy="1356360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32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2"/>
    </mc:Choice>
    <mc:Fallback>
      <p:transition spd="slow" advTm="168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turupupu.ru/wp-content/uploads/2014/04/sur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4" y="232913"/>
            <a:ext cx="11788562" cy="640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Наступил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долгожданный </a:t>
            </a:r>
            <a:r>
              <a:rPr lang="ru-RU" b="1" dirty="0">
                <a:solidFill>
                  <a:srgbClr val="FF0000"/>
                </a:solidFill>
              </a:rPr>
              <a:t> </a:t>
            </a:r>
          </a:p>
        </p:txBody>
      </p:sp>
      <p:pic>
        <p:nvPicPr>
          <p:cNvPr id="2050" name="Picture 2" descr="http://img-fotki.yandex.ru/get/9811/65387414.3fc/0_ed87f_1f692e25_X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58" y="2096447"/>
            <a:ext cx="3704326" cy="246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72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30"/>
    </mc:Choice>
    <mc:Fallback>
      <p:transition spd="slow" advTm="303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olgaelina.ru/wp-content/uploads/2015/06/2015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1" y="243724"/>
            <a:ext cx="11757505" cy="640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 ребятам не до уроков,</a:t>
            </a:r>
          </a:p>
        </p:txBody>
      </p:sp>
    </p:spTree>
    <p:extLst>
      <p:ext uri="{BB962C8B-B14F-4D97-AF65-F5344CB8AC3E}">
        <p14:creationId xmlns:p14="http://schemas.microsoft.com/office/powerpoint/2010/main" val="374696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4"/>
    </mc:Choice>
    <mc:Fallback>
      <p:transition spd="slow" advTm="294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p14.nevsepic.com.ua/180/17942/1384902232-lilac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7" y="209320"/>
            <a:ext cx="11730161" cy="644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Ведь на улице просто рай 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И сирень цветёт раньше срока. </a:t>
            </a:r>
          </a:p>
        </p:txBody>
      </p:sp>
    </p:spTree>
    <p:extLst>
      <p:ext uri="{BB962C8B-B14F-4D97-AF65-F5344CB8AC3E}">
        <p14:creationId xmlns:p14="http://schemas.microsoft.com/office/powerpoint/2010/main" val="157105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69"/>
    </mc:Choice>
    <mc:Fallback>
      <p:transition spd="slow" advTm="576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elegraf.com.ua/files/2014/01/kids_vacatio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2" y="253388"/>
            <a:ext cx="11720609" cy="63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На исходе учебный год,</a:t>
            </a:r>
          </a:p>
        </p:txBody>
      </p:sp>
    </p:spTree>
    <p:extLst>
      <p:ext uri="{BB962C8B-B14F-4D97-AF65-F5344CB8AC3E}">
        <p14:creationId xmlns:p14="http://schemas.microsoft.com/office/powerpoint/2010/main" val="3308214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0"/>
    </mc:Choice>
    <mc:Fallback>
      <p:transition spd="slow" advTm="285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40080"/>
            <a:ext cx="12192000" cy="8595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Скоро вновь опустеет школа.</a:t>
            </a:r>
          </a:p>
        </p:txBody>
      </p:sp>
    </p:spTree>
    <p:extLst>
      <p:ext uri="{BB962C8B-B14F-4D97-AF65-F5344CB8AC3E}">
        <p14:creationId xmlns:p14="http://schemas.microsoft.com/office/powerpoint/2010/main" val="300702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45"/>
    </mc:Choice>
    <mc:Fallback>
      <p:transition spd="slow" advTm="294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177004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Но обратно всех в класс соберёт 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После летних каникул снова!.. </a:t>
            </a:r>
          </a:p>
        </p:txBody>
      </p:sp>
      <p:pic>
        <p:nvPicPr>
          <p:cNvPr id="6146" name="Picture 2" descr="http://kiss-kids.ru/wp-content/uploads/2012/08/3311508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901" y="2071171"/>
            <a:ext cx="7480453" cy="449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705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85"/>
    </mc:Choice>
    <mc:Fallback>
      <p:transition spd="slow" advTm="7585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8"/>
</p:tagLst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158</TotalTime>
  <Words>102</Words>
  <Application>Microsoft Office PowerPoint</Application>
  <PresentationFormat>Произвольный</PresentationFormat>
  <Paragraphs>30</Paragraphs>
  <Slides>38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Базис</vt:lpstr>
      <vt:lpstr>Презентация PowerPoint</vt:lpstr>
      <vt:lpstr>Презентация PowerPoint</vt:lpstr>
      <vt:lpstr>Презентация PowerPoint</vt:lpstr>
      <vt:lpstr>Наступил долгожданный  </vt:lpstr>
      <vt:lpstr>И ребятам не до уроков,</vt:lpstr>
      <vt:lpstr>Ведь на улице просто рай  И сирень цветёт раньше срока. </vt:lpstr>
      <vt:lpstr>На исходе учебный год,</vt:lpstr>
      <vt:lpstr>Скоро вновь опустеет школа.</vt:lpstr>
      <vt:lpstr>Но обратно всех в класс соберёт  После летних каникул снова!.. </vt:lpstr>
      <vt:lpstr>Летние</vt:lpstr>
      <vt:lpstr>праздник всех ребят.</vt:lpstr>
      <vt:lpstr>Летние</vt:lpstr>
      <vt:lpstr>три месяца подряд.</vt:lpstr>
      <vt:lpstr>Презентация PowerPoint</vt:lpstr>
      <vt:lpstr>Презентация PowerPoint</vt:lpstr>
      <vt:lpstr>Будет лето дарить тепло,</vt:lpstr>
      <vt:lpstr>Будет солнечно</vt:lpstr>
      <vt:lpstr>и дождливо.</vt:lpstr>
      <vt:lpstr>Будет пляж,</vt:lpstr>
      <vt:lpstr>волейбол,</vt:lpstr>
      <vt:lpstr>эскимо,</vt:lpstr>
      <vt:lpstr>Время этой поры счастливо!</vt:lpstr>
      <vt:lpstr>А когда пожелтеет листва,</vt:lpstr>
      <vt:lpstr>Мы поверим старой примете.</vt:lpstr>
      <vt:lpstr>Вспоминая о тёплых днях</vt:lpstr>
      <vt:lpstr>Загрустим о прошедшем лете!..</vt:lpstr>
      <vt:lpstr>Летние</vt:lpstr>
      <vt:lpstr>праздник всех ребят.</vt:lpstr>
      <vt:lpstr>Летние</vt:lpstr>
      <vt:lpstr>три месяца подряд.</vt:lpstr>
      <vt:lpstr>Летние</vt:lpstr>
      <vt:lpstr>праздник всех ребят.</vt:lpstr>
      <vt:lpstr>Летние</vt:lpstr>
      <vt:lpstr>три месяца подряд.</vt:lpstr>
      <vt:lpstr>Презентация PowerPoint</vt:lpstr>
      <vt:lpstr>Презентация PowerPoint</vt:lpstr>
      <vt:lpstr>Презентация PowerPoint</vt:lpstr>
      <vt:lpstr>Макарова Татьяна Владимировна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Tanya</cp:lastModifiedBy>
  <cp:revision>13</cp:revision>
  <dcterms:created xsi:type="dcterms:W3CDTF">2016-03-15T18:26:41Z</dcterms:created>
  <dcterms:modified xsi:type="dcterms:W3CDTF">2016-03-16T05:52:01Z</dcterms:modified>
</cp:coreProperties>
</file>