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606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2503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516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964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702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7656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19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338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896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803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408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22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CFAA3033-4E7F-4377-B660-B783C8739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27B877E2-353E-4D1C-9FC6-4F628B1EE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816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183class.narod.ru/my_news/Kanikuli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454826"/>
            <a:ext cx="10261413" cy="603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Detskie_pesni_-_Kanikuly_iz_m_f_Masha_i_medved_(get-tune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680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14"/>
    </mc:Choice>
    <mc:Fallback>
      <p:transition spd="slow" advTm="34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.artfile.ru/2560x1600_677297_%5bwww.ArtFile.ru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09" y="233463"/>
            <a:ext cx="11743877" cy="639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Мы долго ждали вас</a:t>
            </a:r>
          </a:p>
        </p:txBody>
      </p:sp>
    </p:spTree>
    <p:extLst>
      <p:ext uri="{BB962C8B-B14F-4D97-AF65-F5344CB8AC3E}">
        <p14:creationId xmlns:p14="http://schemas.microsoft.com/office/powerpoint/2010/main" val="277083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11"/>
    </mc:Choice>
    <mc:Fallback>
      <p:transition spd="slow" advTm="211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0" y="215153"/>
            <a:ext cx="5450327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36" y="215153"/>
            <a:ext cx="6277952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306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20"/>
    </mc:Choice>
    <mc:Fallback>
      <p:transition spd="slow" advTm="21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ravelca.ru/wp-content/uploads/2013/02/otdih-s-detmi-let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4" y="246062"/>
            <a:ext cx="11731625" cy="641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623" y="322729"/>
            <a:ext cx="9875520" cy="1356360"/>
          </a:xfrm>
        </p:spPr>
        <p:txBody>
          <a:bodyPr/>
          <a:lstStyle/>
          <a:p>
            <a:r>
              <a:rPr lang="ru-RU" b="1" dirty="0"/>
              <a:t>Друзья и развлечения</a:t>
            </a:r>
          </a:p>
        </p:txBody>
      </p:sp>
    </p:spTree>
    <p:extLst>
      <p:ext uri="{BB962C8B-B14F-4D97-AF65-F5344CB8AC3E}">
        <p14:creationId xmlns:p14="http://schemas.microsoft.com/office/powerpoint/2010/main" val="207183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79"/>
    </mc:Choice>
    <mc:Fallback>
      <p:transition spd="slow" advTm="2279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Да здравствуют каникулы!</a:t>
            </a:r>
            <a:br>
              <a:rPr lang="ru-RU" b="1" dirty="0"/>
            </a:br>
            <a:r>
              <a:rPr lang="ru-RU" b="1" dirty="0"/>
              <a:t>Ведь это приключения!</a:t>
            </a:r>
          </a:p>
        </p:txBody>
      </p:sp>
      <p:pic>
        <p:nvPicPr>
          <p:cNvPr id="6146" name="Picture 2" descr="http://www.svoiludi.ru/images/tb/6984/tuty-na-detskie-kanikuly-12979828229737_w687h3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151" y="2088776"/>
            <a:ext cx="8736940" cy="454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ebliberty.ru/wp-content/uploads/2010/11/smi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72" y="463437"/>
            <a:ext cx="2229037" cy="162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5305/39663434.14f/0_75297_9778e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1" y="2503394"/>
            <a:ext cx="15240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5305/39663434.14f/0_75297_9778e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090" y="5114459"/>
            <a:ext cx="15240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cdn.content.sweetim.com/sim/cpie/emoticons/0002175B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02" y="5269940"/>
            <a:ext cx="10287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cdn.content.sweetim.com/sim/cpie/emoticons/0002175B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1740" y="3125815"/>
            <a:ext cx="10287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337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98"/>
    </mc:Choice>
    <mc:Fallback>
      <p:transition spd="slow" advTm="5098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ashasvet.ru/wp-content/uploads/2011/11/p_vladik_i_son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92" y="224118"/>
            <a:ext cx="11740589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9875520" cy="1111624"/>
          </a:xfrm>
        </p:spPr>
        <p:txBody>
          <a:bodyPr/>
          <a:lstStyle/>
          <a:p>
            <a:pPr algn="ctr"/>
            <a:r>
              <a:rPr lang="ru-RU" b="1" dirty="0"/>
              <a:t>Так много </a:t>
            </a:r>
            <a:r>
              <a:rPr lang="ru-RU" b="1" dirty="0" smtClean="0"/>
              <a:t>хочется за </a:t>
            </a:r>
            <a:r>
              <a:rPr lang="ru-RU" b="1" dirty="0"/>
              <a:t>эти дни успеть</a:t>
            </a:r>
          </a:p>
        </p:txBody>
      </p:sp>
    </p:spTree>
    <p:extLst>
      <p:ext uri="{BB962C8B-B14F-4D97-AF65-F5344CB8AC3E}">
        <p14:creationId xmlns:p14="http://schemas.microsoft.com/office/powerpoint/2010/main" val="3934329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62"/>
    </mc:Choice>
    <mc:Fallback>
      <p:transition spd="slow" advTm="3762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www.netmamy.ru/images/photos/medium/article1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31" y="238778"/>
            <a:ext cx="5761693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0663" y="2120919"/>
            <a:ext cx="9875520" cy="1356360"/>
          </a:xfrm>
        </p:spPr>
        <p:txBody>
          <a:bodyPr/>
          <a:lstStyle/>
          <a:p>
            <a:r>
              <a:rPr lang="ru-RU" b="1" dirty="0"/>
              <a:t>Плавать,</a:t>
            </a:r>
          </a:p>
        </p:txBody>
      </p:sp>
      <p:pic>
        <p:nvPicPr>
          <p:cNvPr id="8194" name="Picture 2" descr="http://www.netmamy.ru/images/photos/medium/article1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424" y="3403319"/>
            <a:ext cx="5974229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netmamy.ru/images/photos/medium/article1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425" y="238778"/>
            <a:ext cx="5974228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netmamy.ru/images/photos/medium/article1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31" y="3388844"/>
            <a:ext cx="5761693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501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3"/>
    </mc:Choice>
    <mc:Fallback>
      <p:transition spd="slow" advTm="743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g0.liveinternet.ru/images/attach/b/4/104/78/104078284_large_3249162_detinaplyaj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18" y="242046"/>
            <a:ext cx="11731251" cy="637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Загорать,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97930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4"/>
    </mc:Choice>
    <mc:Fallback>
      <p:transition spd="slow" advTm="63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shorelineleisure.ie/wp-content/uploads/2015/05/cam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1725278" cy="637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Играть,</a:t>
            </a:r>
          </a:p>
        </p:txBody>
      </p:sp>
    </p:spTree>
    <p:extLst>
      <p:ext uri="{BB962C8B-B14F-4D97-AF65-F5344CB8AC3E}">
        <p14:creationId xmlns:p14="http://schemas.microsoft.com/office/powerpoint/2010/main" val="4179878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6"/>
    </mc:Choice>
    <mc:Fallback>
      <p:transition spd="slow" advTm="806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admnvrsk.ru/media/images/2016/01/27/11754/leto-cam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67" y="243417"/>
            <a:ext cx="11740785" cy="639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Бежать,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6352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4"/>
    </mc:Choice>
    <mc:Fallback>
      <p:transition spd="slow" advTm="694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aviaclub.ru/typo3temp/pics/7f4d3acb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3" y="237065"/>
            <a:ext cx="11770785" cy="640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Лететь!</a:t>
            </a:r>
          </a:p>
        </p:txBody>
      </p:sp>
    </p:spTree>
    <p:extLst>
      <p:ext uri="{BB962C8B-B14F-4D97-AF65-F5344CB8AC3E}">
        <p14:creationId xmlns:p14="http://schemas.microsoft.com/office/powerpoint/2010/main" val="413115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29"/>
    </mc:Choice>
    <mc:Fallback>
      <p:transition spd="slow" advTm="192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erfect-english.com.ua/uploads/posts/2013-08/1375974922_42_74_120119151i5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64" y="224118"/>
            <a:ext cx="11739283" cy="640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Пришли каникулы</a:t>
            </a:r>
            <a:br>
              <a:rPr lang="ru-RU" b="1" dirty="0"/>
            </a:br>
            <a:r>
              <a:rPr lang="ru-RU" b="1" dirty="0"/>
              <a:t>Чудесная пора</a:t>
            </a:r>
          </a:p>
        </p:txBody>
      </p:sp>
    </p:spTree>
    <p:extLst>
      <p:ext uri="{BB962C8B-B14F-4D97-AF65-F5344CB8AC3E}">
        <p14:creationId xmlns:p14="http://schemas.microsoft.com/office/powerpoint/2010/main" val="1911822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13"/>
    </mc:Choice>
    <mc:Fallback>
      <p:transition spd="slow" advTm="3513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cs405416.vk.me/v405416451/4e2/e5gNB1APds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46062"/>
            <a:ext cx="11733741" cy="638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5866" y="609600"/>
            <a:ext cx="8952653" cy="1356360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Смеётся солнце и сияет небосвод</a:t>
            </a:r>
          </a:p>
        </p:txBody>
      </p:sp>
    </p:spTree>
    <p:extLst>
      <p:ext uri="{BB962C8B-B14F-4D97-AF65-F5344CB8AC3E}">
        <p14:creationId xmlns:p14="http://schemas.microsoft.com/office/powerpoint/2010/main" val="3626084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87"/>
    </mc:Choice>
    <mc:Fallback>
      <p:transition spd="slow" advTm="3987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 всё от радости вокруг поёт.</a:t>
            </a:r>
          </a:p>
        </p:txBody>
      </p:sp>
      <p:pic>
        <p:nvPicPr>
          <p:cNvPr id="14338" name="Picture 2" descr="http://fb.ru/misc/i/gallery/31313/7650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66" y="3588863"/>
            <a:ext cx="4572001" cy="303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1.bp.blogspot.com/-K9-81AuL_a8/Ue6Eb1Mkc_I/AAAAAAAAF8Y/GmbV24gunhA/s1600/529faffe0af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310" y="1507595"/>
            <a:ext cx="3114675" cy="511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1.bp.blogspot.com/-K9-81AuL_a8/Ue6Eb1Mkc_I/AAAAAAAAF8Y/GmbV24gunhA/s1600/529faffe0af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754" y="1786547"/>
            <a:ext cx="3114675" cy="511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371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70"/>
    </mc:Choice>
    <mc:Fallback>
      <p:transition spd="slow" advTm="427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0" y="215153"/>
            <a:ext cx="5450327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36" y="215153"/>
            <a:ext cx="6277952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2455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44"/>
    </mc:Choice>
    <mc:Fallback>
      <p:transition spd="slow" advTm="22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elegraf.com.ua/files/2014/01/kids_vacation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2" y="253388"/>
            <a:ext cx="11720609" cy="639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Прощай любимый класс!</a:t>
            </a:r>
          </a:p>
        </p:txBody>
      </p:sp>
    </p:spTree>
    <p:extLst>
      <p:ext uri="{BB962C8B-B14F-4D97-AF65-F5344CB8AC3E}">
        <p14:creationId xmlns:p14="http://schemas.microsoft.com/office/powerpoint/2010/main" val="3092441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30"/>
    </mc:Choice>
    <mc:Fallback>
      <p:transition spd="slow" advTm="223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0" y="215153"/>
            <a:ext cx="5450327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36" y="215153"/>
            <a:ext cx="6277952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6840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05"/>
    </mc:Choice>
    <mc:Fallback>
      <p:transition spd="slow" advTm="23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.artfile.ru/2560x1600_677297_%5bwww.ArtFile.ru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09" y="233463"/>
            <a:ext cx="11743877" cy="639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Мы долго ждали вас</a:t>
            </a:r>
          </a:p>
        </p:txBody>
      </p:sp>
    </p:spTree>
    <p:extLst>
      <p:ext uri="{BB962C8B-B14F-4D97-AF65-F5344CB8AC3E}">
        <p14:creationId xmlns:p14="http://schemas.microsoft.com/office/powerpoint/2010/main" val="2715325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12"/>
    </mc:Choice>
    <mc:Fallback>
      <p:transition spd="slow" advTm="2212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0" y="215153"/>
            <a:ext cx="5450327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36" y="215153"/>
            <a:ext cx="6277952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9133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65"/>
    </mc:Choice>
    <mc:Fallback>
      <p:transition spd="slow" advTm="22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ravelca.ru/wp-content/uploads/2013/02/otdih-s-detmi-let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4" y="246062"/>
            <a:ext cx="11731625" cy="641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623" y="322729"/>
            <a:ext cx="9875520" cy="1356360"/>
          </a:xfrm>
        </p:spPr>
        <p:txBody>
          <a:bodyPr/>
          <a:lstStyle/>
          <a:p>
            <a:r>
              <a:rPr lang="ru-RU" b="1" dirty="0"/>
              <a:t>Друзья и развлечения</a:t>
            </a:r>
          </a:p>
        </p:txBody>
      </p:sp>
    </p:spTree>
    <p:extLst>
      <p:ext uri="{BB962C8B-B14F-4D97-AF65-F5344CB8AC3E}">
        <p14:creationId xmlns:p14="http://schemas.microsoft.com/office/powerpoint/2010/main" val="2892446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38"/>
    </mc:Choice>
    <mc:Fallback>
      <p:transition spd="slow" advTm="2238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Да здравствуют каникулы!</a:t>
            </a:r>
            <a:br>
              <a:rPr lang="ru-RU" b="1" dirty="0"/>
            </a:br>
            <a:r>
              <a:rPr lang="ru-RU" b="1" dirty="0"/>
              <a:t>Ведь это приключения!</a:t>
            </a:r>
          </a:p>
        </p:txBody>
      </p:sp>
      <p:pic>
        <p:nvPicPr>
          <p:cNvPr id="6146" name="Picture 2" descr="http://www.svoiludi.ru/images/tb/6984/tuty-na-detskie-kanikuly-12979828229737_w687h3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151" y="2088776"/>
            <a:ext cx="8736940" cy="454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ebliberty.ru/wp-content/uploads/2010/11/smi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72" y="463437"/>
            <a:ext cx="2229037" cy="162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5305/39663434.14f/0_75297_9778e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1" y="2503394"/>
            <a:ext cx="15240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5305/39663434.14f/0_75297_9778e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090" y="5114459"/>
            <a:ext cx="15240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cdn.content.sweetim.com/sim/cpie/emoticons/0002175B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02" y="5269940"/>
            <a:ext cx="10287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cdn.content.sweetim.com/sim/cpie/emoticons/0002175B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1740" y="3125815"/>
            <a:ext cx="10287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226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25"/>
    </mc:Choice>
    <mc:Fallback>
      <p:transition spd="slow" advTm="4725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183class.narod.ru/my_news/Kanikul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454826"/>
            <a:ext cx="10261413" cy="603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498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409"/>
    </mc:Choice>
    <mc:Fallback>
      <p:transition spd="slow" advTm="84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03.kakprosto.ru/images/article/2011/10/1/1_52553e3a0323d52553e3a032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1" y="265176"/>
            <a:ext cx="11673250" cy="634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 не надо просыпаться</a:t>
            </a:r>
            <a:br>
              <a:rPr lang="ru-RU" b="1" dirty="0"/>
            </a:br>
            <a:r>
              <a:rPr lang="ru-RU" b="1" dirty="0"/>
              <a:t>В 7 утра.</a:t>
            </a:r>
          </a:p>
        </p:txBody>
      </p:sp>
    </p:spTree>
    <p:extLst>
      <p:ext uri="{BB962C8B-B14F-4D97-AF65-F5344CB8AC3E}">
        <p14:creationId xmlns:p14="http://schemas.microsoft.com/office/powerpoint/2010/main" val="409430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56"/>
    </mc:Choice>
    <mc:Fallback>
      <p:transition spd="slow" advTm="4456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0" y="215153"/>
            <a:ext cx="5450327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36" y="215153"/>
            <a:ext cx="6277952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8060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10"/>
    </mc:Choice>
    <mc:Fallback>
      <p:transition spd="slow" advTm="21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ravelca.ru/wp-content/uploads/2013/02/otdih-s-detmi-let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4" y="246062"/>
            <a:ext cx="11731625" cy="641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623" y="322729"/>
            <a:ext cx="9875520" cy="1356360"/>
          </a:xfrm>
        </p:spPr>
        <p:txBody>
          <a:bodyPr/>
          <a:lstStyle/>
          <a:p>
            <a:r>
              <a:rPr lang="ru-RU" b="1" dirty="0"/>
              <a:t>Друзья и развлечения</a:t>
            </a:r>
          </a:p>
        </p:txBody>
      </p:sp>
    </p:spTree>
    <p:extLst>
      <p:ext uri="{BB962C8B-B14F-4D97-AF65-F5344CB8AC3E}">
        <p14:creationId xmlns:p14="http://schemas.microsoft.com/office/powerpoint/2010/main" val="412121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61"/>
    </mc:Choice>
    <mc:Fallback>
      <p:transition spd="slow" advTm="2461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Да здравствуют каникулы!</a:t>
            </a:r>
            <a:br>
              <a:rPr lang="ru-RU" b="1" dirty="0"/>
            </a:br>
            <a:r>
              <a:rPr lang="ru-RU" b="1" dirty="0"/>
              <a:t>Ведь это приключения!</a:t>
            </a:r>
          </a:p>
        </p:txBody>
      </p:sp>
      <p:pic>
        <p:nvPicPr>
          <p:cNvPr id="6146" name="Picture 2" descr="http://www.svoiludi.ru/images/tb/6984/tuty-na-detskie-kanikuly-12979828229737_w687h3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151" y="2088776"/>
            <a:ext cx="8736940" cy="454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ebliberty.ru/wp-content/uploads/2010/11/smi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72" y="463437"/>
            <a:ext cx="2229037" cy="162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5305/39663434.14f/0_75297_9778e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1" y="2503394"/>
            <a:ext cx="15240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5305/39663434.14f/0_75297_9778e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090" y="5114459"/>
            <a:ext cx="15240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cdn.content.sweetim.com/sim/cpie/emoticons/0002175B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02" y="5269940"/>
            <a:ext cx="10287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cdn.content.sweetim.com/sim/cpie/emoticons/0002175B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1740" y="3125815"/>
            <a:ext cx="10287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174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33"/>
    </mc:Choice>
    <mc:Fallback>
      <p:transition spd="slow" advTm="4733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0" y="215153"/>
            <a:ext cx="5450327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36" y="215153"/>
            <a:ext cx="6277952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7444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19"/>
    </mc:Choice>
    <mc:Fallback>
      <p:transition spd="slow" advTm="20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elegraf.com.ua/files/2014/01/kids_vacation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2" y="253388"/>
            <a:ext cx="11720609" cy="639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Прощай любимый класс!</a:t>
            </a:r>
          </a:p>
        </p:txBody>
      </p:sp>
    </p:spTree>
    <p:extLst>
      <p:ext uri="{BB962C8B-B14F-4D97-AF65-F5344CB8AC3E}">
        <p14:creationId xmlns:p14="http://schemas.microsoft.com/office/powerpoint/2010/main" val="2642678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12"/>
    </mc:Choice>
    <mc:Fallback>
      <p:transition spd="slow" advTm="2112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0" y="215153"/>
            <a:ext cx="5450327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36" y="215153"/>
            <a:ext cx="6277952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9195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08"/>
    </mc:Choice>
    <mc:Fallback>
      <p:transition spd="slow" advTm="22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.artfile.ru/2560x1600_677297_%5bwww.ArtFile.ru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09" y="233463"/>
            <a:ext cx="11743877" cy="639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Мы долго ждали вас</a:t>
            </a:r>
          </a:p>
        </p:txBody>
      </p:sp>
    </p:spTree>
    <p:extLst>
      <p:ext uri="{BB962C8B-B14F-4D97-AF65-F5344CB8AC3E}">
        <p14:creationId xmlns:p14="http://schemas.microsoft.com/office/powerpoint/2010/main" val="3502246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39"/>
    </mc:Choice>
    <mc:Fallback>
      <p:transition spd="slow" advTm="2139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0" y="215153"/>
            <a:ext cx="5450327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36" y="215153"/>
            <a:ext cx="6277952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7799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06"/>
    </mc:Choice>
    <mc:Fallback>
      <p:transition spd="slow" advTm="23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ravelca.ru/wp-content/uploads/2013/02/otdih-s-detmi-let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4" y="246062"/>
            <a:ext cx="11731625" cy="641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623" y="322729"/>
            <a:ext cx="9875520" cy="1356360"/>
          </a:xfrm>
        </p:spPr>
        <p:txBody>
          <a:bodyPr/>
          <a:lstStyle/>
          <a:p>
            <a:r>
              <a:rPr lang="ru-RU" b="1" dirty="0"/>
              <a:t>Друзья и развлечения</a:t>
            </a:r>
          </a:p>
        </p:txBody>
      </p:sp>
    </p:spTree>
    <p:extLst>
      <p:ext uri="{BB962C8B-B14F-4D97-AF65-F5344CB8AC3E}">
        <p14:creationId xmlns:p14="http://schemas.microsoft.com/office/powerpoint/2010/main" val="196278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9"/>
    </mc:Choice>
    <mc:Fallback>
      <p:transition spd="slow" advTm="2169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Да здравствуют каникулы!</a:t>
            </a:r>
            <a:br>
              <a:rPr lang="ru-RU" b="1" dirty="0"/>
            </a:br>
            <a:r>
              <a:rPr lang="ru-RU" b="1" dirty="0"/>
              <a:t>Ведь это приключения!</a:t>
            </a:r>
          </a:p>
        </p:txBody>
      </p:sp>
      <p:pic>
        <p:nvPicPr>
          <p:cNvPr id="6146" name="Picture 2" descr="http://www.svoiludi.ru/images/tb/6984/tuty-na-detskie-kanikuly-12979828229737_w687h3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151" y="2088776"/>
            <a:ext cx="8736940" cy="454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ebliberty.ru/wp-content/uploads/2010/11/smi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72" y="463437"/>
            <a:ext cx="2229037" cy="162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5305/39663434.14f/0_75297_9778e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1" y="2503394"/>
            <a:ext cx="15240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5305/39663434.14f/0_75297_9778e5_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090" y="5114459"/>
            <a:ext cx="15240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cdn.content.sweetim.com/sim/cpie/emoticons/0002175B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02" y="5269940"/>
            <a:ext cx="10287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cdn.content.sweetim.com/sim/cpie/emoticons/0002175B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1740" y="3125815"/>
            <a:ext cx="10287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216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98"/>
    </mc:Choice>
    <mc:Fallback>
      <p:transition spd="slow" advTm="489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etoday.ru/uploads/2013/05/07/338016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57" y="215154"/>
            <a:ext cx="11758520" cy="643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3153" y="609600"/>
            <a:ext cx="4921623" cy="1356360"/>
          </a:xfrm>
        </p:spPr>
        <p:txBody>
          <a:bodyPr/>
          <a:lstStyle/>
          <a:p>
            <a:r>
              <a:rPr lang="ru-RU" b="1" dirty="0"/>
              <a:t>Поедем в Африку</a:t>
            </a:r>
          </a:p>
        </p:txBody>
      </p:sp>
    </p:spTree>
    <p:extLst>
      <p:ext uri="{BB962C8B-B14F-4D97-AF65-F5344CB8AC3E}">
        <p14:creationId xmlns:p14="http://schemas.microsoft.com/office/powerpoint/2010/main" val="3539342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90"/>
    </mc:Choice>
    <mc:Fallback>
      <p:transition spd="slow" advTm="219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183class.narod.ru/my_news/Kanikul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454826"/>
            <a:ext cx="10261413" cy="603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83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72"/>
    </mc:Choice>
    <mc:Fallback>
      <p:transition spd="slow" advTm="7672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534" y="4758267"/>
            <a:ext cx="9875520" cy="1356360"/>
          </a:xfrm>
        </p:spPr>
        <p:txBody>
          <a:bodyPr/>
          <a:lstStyle/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572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96"/>
    </mc:Choice>
    <mc:Fallback>
      <p:transition spd="slow" advTm="2296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orld.fedpress.ru/sites/fedpress/files/lidalida/news/mars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62" y="224119"/>
            <a:ext cx="11740591" cy="639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9034" y="609600"/>
            <a:ext cx="4625790" cy="135636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B0F0"/>
                </a:solidFill>
              </a:rPr>
              <a:t>Отправимся на Марс</a:t>
            </a:r>
          </a:p>
        </p:txBody>
      </p:sp>
    </p:spTree>
    <p:extLst>
      <p:ext uri="{BB962C8B-B14F-4D97-AF65-F5344CB8AC3E}">
        <p14:creationId xmlns:p14="http://schemas.microsoft.com/office/powerpoint/2010/main" val="205544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34"/>
    </mc:Choice>
    <mc:Fallback>
      <p:transition spd="slow" advTm="2234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40080"/>
            <a:ext cx="12192000" cy="85953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99" y="421341"/>
            <a:ext cx="10322859" cy="905435"/>
          </a:xfrm>
        </p:spPr>
        <p:txBody>
          <a:bodyPr/>
          <a:lstStyle/>
          <a:p>
            <a:r>
              <a:rPr lang="ru-RU" dirty="0"/>
              <a:t>А наша </a:t>
            </a:r>
            <a:r>
              <a:rPr lang="ru-RU" dirty="0" smtClean="0"/>
              <a:t>школа</a:t>
            </a:r>
            <a:r>
              <a:rPr lang="en-US" dirty="0" smtClean="0"/>
              <a:t> </a:t>
            </a:r>
            <a:r>
              <a:rPr lang="ru-RU" dirty="0" smtClean="0"/>
              <a:t>не </a:t>
            </a:r>
            <a:r>
              <a:rPr lang="ru-RU" dirty="0"/>
              <a:t>сбежит от нас.</a:t>
            </a:r>
          </a:p>
        </p:txBody>
      </p:sp>
    </p:spTree>
    <p:extLst>
      <p:ext uri="{BB962C8B-B14F-4D97-AF65-F5344CB8AC3E}">
        <p14:creationId xmlns:p14="http://schemas.microsoft.com/office/powerpoint/2010/main" val="3915139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24"/>
    </mc:Choice>
    <mc:Fallback>
      <p:transition spd="slow" advTm="432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0" y="215153"/>
            <a:ext cx="5450327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36" y="215153"/>
            <a:ext cx="6277952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1279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22"/>
    </mc:Choice>
    <mc:Fallback>
      <p:transition spd="slow" advTm="22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elegraf.com.ua/files/2014/01/kids_vacation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2" y="253388"/>
            <a:ext cx="11720609" cy="639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Прощай любимый класс!</a:t>
            </a:r>
          </a:p>
        </p:txBody>
      </p:sp>
    </p:spTree>
    <p:extLst>
      <p:ext uri="{BB962C8B-B14F-4D97-AF65-F5344CB8AC3E}">
        <p14:creationId xmlns:p14="http://schemas.microsoft.com/office/powerpoint/2010/main" val="1406843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28"/>
    </mc:Choice>
    <mc:Fallback>
      <p:transition spd="slow" advTm="2428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10" y="215153"/>
            <a:ext cx="5450327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georgschool.ru/images/778736116830259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036" y="215153"/>
            <a:ext cx="6277952" cy="64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2730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50"/>
    </mc:Choice>
    <mc:Fallback>
      <p:transition spd="slow" advTm="21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DF5327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118</TotalTime>
  <Words>104</Words>
  <Application>Microsoft Office PowerPoint</Application>
  <PresentationFormat>Произвольный</PresentationFormat>
  <Paragraphs>28</Paragraphs>
  <Slides>41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Базис</vt:lpstr>
      <vt:lpstr>Презентация PowerPoint</vt:lpstr>
      <vt:lpstr>Пришли каникулы Чудесная пора</vt:lpstr>
      <vt:lpstr>И не надо просыпаться В 7 утра.</vt:lpstr>
      <vt:lpstr>Поедем в Африку</vt:lpstr>
      <vt:lpstr>Отправимся на Марс</vt:lpstr>
      <vt:lpstr>А наша школа не сбежит от нас.</vt:lpstr>
      <vt:lpstr>Презентация PowerPoint</vt:lpstr>
      <vt:lpstr>Прощай любимый класс!</vt:lpstr>
      <vt:lpstr>Презентация PowerPoint</vt:lpstr>
      <vt:lpstr>Мы долго ждали вас</vt:lpstr>
      <vt:lpstr>Презентация PowerPoint</vt:lpstr>
      <vt:lpstr>Друзья и развлечения</vt:lpstr>
      <vt:lpstr>Да здравствуют каникулы! Ведь это приключения!</vt:lpstr>
      <vt:lpstr>Так много хочется за эти дни успеть</vt:lpstr>
      <vt:lpstr>Плавать,</vt:lpstr>
      <vt:lpstr>Загорать,</vt:lpstr>
      <vt:lpstr>Играть,</vt:lpstr>
      <vt:lpstr>Бежать,</vt:lpstr>
      <vt:lpstr>Лететь!</vt:lpstr>
      <vt:lpstr>Смеётся солнце и сияет небосвод</vt:lpstr>
      <vt:lpstr>И всё от радости вокруг поёт.</vt:lpstr>
      <vt:lpstr>Презентация PowerPoint</vt:lpstr>
      <vt:lpstr>Прощай любимый класс!</vt:lpstr>
      <vt:lpstr>Презентация PowerPoint</vt:lpstr>
      <vt:lpstr>Мы долго ждали вас</vt:lpstr>
      <vt:lpstr>Презентация PowerPoint</vt:lpstr>
      <vt:lpstr>Друзья и развлечения</vt:lpstr>
      <vt:lpstr>Да здравствуют каникулы! Ведь это приключения!</vt:lpstr>
      <vt:lpstr>Презентация PowerPoint</vt:lpstr>
      <vt:lpstr>Презентация PowerPoint</vt:lpstr>
      <vt:lpstr>Друзья и развлечения</vt:lpstr>
      <vt:lpstr>Да здравствуют каникулы! Ведь это приключения!</vt:lpstr>
      <vt:lpstr>Презентация PowerPoint</vt:lpstr>
      <vt:lpstr>Прощай любимый класс!</vt:lpstr>
      <vt:lpstr>Презентация PowerPoint</vt:lpstr>
      <vt:lpstr>Мы долго ждали вас</vt:lpstr>
      <vt:lpstr>Презентация PowerPoint</vt:lpstr>
      <vt:lpstr>Друзья и развлечения</vt:lpstr>
      <vt:lpstr>Да здравствуют каникулы! Ведь это приключения!</vt:lpstr>
      <vt:lpstr>Презентация PowerPoint</vt:lpstr>
      <vt:lpstr>Макарова Татьяна Владимировна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</dc:creator>
  <cp:lastModifiedBy>Tanya</cp:lastModifiedBy>
  <cp:revision>8</cp:revision>
  <dcterms:created xsi:type="dcterms:W3CDTF">2016-03-15T20:02:23Z</dcterms:created>
  <dcterms:modified xsi:type="dcterms:W3CDTF">2016-03-16T05:51:49Z</dcterms:modified>
</cp:coreProperties>
</file>