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5" r:id="rId40"/>
    <p:sldId id="296" r:id="rId41"/>
    <p:sldId id="297" r:id="rId42"/>
    <p:sldId id="299" r:id="rId43"/>
    <p:sldId id="298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3" r:id="rId57"/>
    <p:sldId id="312" r:id="rId58"/>
    <p:sldId id="314" r:id="rId59"/>
    <p:sldId id="315" r:id="rId60"/>
    <p:sldId id="316" r:id="rId61"/>
    <p:sldId id="317" r:id="rId62"/>
    <p:sldId id="319" r:id="rId63"/>
    <p:sldId id="318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33" r:id="rId72"/>
    <p:sldId id="327" r:id="rId73"/>
    <p:sldId id="328" r:id="rId74"/>
    <p:sldId id="329" r:id="rId75"/>
    <p:sldId id="330" r:id="rId76"/>
    <p:sldId id="331" r:id="rId77"/>
    <p:sldId id="332" r:id="rId78"/>
    <p:sldId id="334" r:id="rId79"/>
    <p:sldId id="335" r:id="rId80"/>
    <p:sldId id="336" r:id="rId81"/>
    <p:sldId id="338" r:id="rId82"/>
    <p:sldId id="337" r:id="rId83"/>
    <p:sldId id="339" r:id="rId84"/>
    <p:sldId id="340" r:id="rId85"/>
    <p:sldId id="341" r:id="rId8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33" autoAdjust="0"/>
  </p:normalViewPr>
  <p:slideViewPr>
    <p:cSldViewPr snapToGrid="0">
      <p:cViewPr varScale="1">
        <p:scale>
          <a:sx n="109" d="100"/>
          <a:sy n="109" d="100"/>
        </p:scale>
        <p:origin x="5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3686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56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66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842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9667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101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307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869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590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68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564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FB6A84CA-5306-4ABA-858F-2E9CE1329DB4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CCB1F52-A40B-4659-A790-A11D9C065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396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3.png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3.png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6.pn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38.gif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5" Type="http://schemas.openxmlformats.org/officeDocument/2006/relationships/image" Target="../media/image3.png"/><Relationship Id="rId4" Type="http://schemas.openxmlformats.org/officeDocument/2006/relationships/image" Target="../media/image40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3.png"/><Relationship Id="rId4" Type="http://schemas.openxmlformats.org/officeDocument/2006/relationships/image" Target="../media/image4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8.gif"/><Relationship Id="rId4" Type="http://schemas.openxmlformats.org/officeDocument/2006/relationships/image" Target="../media/image4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gif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7.gif"/><Relationship Id="rId5" Type="http://schemas.openxmlformats.org/officeDocument/2006/relationships/image" Target="../media/image40.gif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46.gif"/><Relationship Id="rId5" Type="http://schemas.openxmlformats.org/officeDocument/2006/relationships/image" Target="../media/image3.png"/><Relationship Id="rId4" Type="http://schemas.openxmlformats.org/officeDocument/2006/relationships/image" Target="../media/image4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3.png"/><Relationship Id="rId4" Type="http://schemas.openxmlformats.org/officeDocument/2006/relationships/image" Target="../media/image47.gi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2" Type="http://schemas.microsoft.com/office/2007/relationships/media" Target="../media/media2.mp3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8.gif"/><Relationship Id="rId4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3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3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jpe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54.jpeg"/><Relationship Id="rId5" Type="http://schemas.openxmlformats.org/officeDocument/2006/relationships/image" Target="../media/image53.gif"/><Relationship Id="rId4" Type="http://schemas.openxmlformats.org/officeDocument/2006/relationships/image" Target="../media/image52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53.gif"/><Relationship Id="rId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53.gif"/><Relationship Id="rId4" Type="http://schemas.openxmlformats.org/officeDocument/2006/relationships/image" Target="../media/image50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image" Target="../media/image58.gif"/><Relationship Id="rId5" Type="http://schemas.openxmlformats.org/officeDocument/2006/relationships/image" Target="../media/image3.png"/><Relationship Id="rId4" Type="http://schemas.openxmlformats.org/officeDocument/2006/relationships/image" Target="../media/image48.gi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image" Target="../media/image3.png"/><Relationship Id="rId5" Type="http://schemas.openxmlformats.org/officeDocument/2006/relationships/image" Target="../media/image31.gif"/><Relationship Id="rId4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«История муравья-</a:t>
            </a:r>
            <a:r>
              <a:rPr lang="ru-RU" b="1" u="sng" dirty="0" err="1"/>
              <a:t>муравьишки</a:t>
            </a:r>
            <a:r>
              <a:rPr lang="ru-RU" b="1" u="sng" dirty="0" smtClean="0"/>
              <a:t>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09928" y="4912658"/>
            <a:ext cx="8769096" cy="605667"/>
          </a:xfrm>
        </p:spPr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11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www.7dach.ru/uploads/images/09/96/02/2015/05/13/d5813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251012"/>
            <a:ext cx="11663082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g-fotki.yandex.ru/get/9836/65387414.3fc/0_ed881_5c3e2877_ori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69" y="394447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81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secretdachi.ru/media/images/2ccbf9279a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1" y="248769"/>
            <a:ext cx="11668873" cy="636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content.foto.my.mail.ru/mail/vannesa-74/_animated/i-277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775" y="349624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19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709" y="233002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10676232" y="5070615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10633505" y="539857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696" y="5173383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42096" y="2099135"/>
            <a:ext cx="297811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Молодцы!</a:t>
            </a:r>
          </a:p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 вы такие умненькие, </a:t>
            </a:r>
            <a:r>
              <a:rPr lang="ru-RU" sz="2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разумненькие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 талантливые хочу пригласить вас в сказку. Пойдёте? Не испугаетесь?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7462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12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706" y="4823012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В далёком дремучем лесу под высокой елью в большом муравейнике… </a:t>
            </a:r>
          </a:p>
        </p:txBody>
      </p:sp>
      <p:sp>
        <p:nvSpPr>
          <p:cNvPr id="3" name="AutoShape 2" descr="https://img-fotki.yandex.ru/get/5602/35934905.2b3/0_107640_c5866492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24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жил </a:t>
            </a:r>
            <a:r>
              <a:rPr lang="ru-RU" sz="2400" b="1" dirty="0" err="1"/>
              <a:t>муравьишка</a:t>
            </a:r>
            <a:r>
              <a:rPr lang="ru-RU" sz="2400" b="1" dirty="0"/>
              <a:t>.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4521" y="378310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3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7 L 6.25E-7 -3.7037E-7 C 0.00209 -0.00185 0.00443 -0.00277 0.00612 -0.00532 C 0.00795 -0.00833 0.00886 -0.01273 0.01055 -0.0162 C 0.01341 -0.02176 0.01628 -0.02731 0.01953 -0.03217 C 0.02709 -0.04305 0.03594 -0.05069 0.04284 -0.06273 C 0.04805 -0.07222 0.05222 -0.07847 0.05625 -0.08958 C 0.05703 -0.09143 0.05716 -0.09398 0.05781 -0.09606 C 0.06758 -0.12731 0.05339 -0.07777 0.06159 -0.10694 C 0.06498 -0.08865 0.06172 -0.10532 0.07422 -0.06412 C 0.07709 -0.05486 0.07591 -0.05578 0.07943 -0.04143 C 0.07982 -0.04004 0.08047 -0.03888 0.08099 -0.0375 C 0.09024 -0.00439 0.08334 -0.01203 0.09219 -0.00416 C 0.09271 -0.00995 0.09232 -0.0162 0.09362 -0.02152 C 0.09479 -0.02569 0.11055 -0.07731 0.1155 -0.09213 C 0.11992 -0.10601 0.11836 -0.09814 0.11992 -0.10694 C 0.12097 -0.10555 0.12227 -0.10463 0.12292 -0.10277 C 0.12839 -0.08773 0.13334 -0.06527 0.13789 -0.04953 C 0.1405 -0.04074 0.14349 -0.03263 0.14623 -0.02407 C 0.14662 -0.02291 0.14662 -0.02129 0.14688 -0.02013 C 0.14831 -0.01504 0.14974 -0.01018 0.15143 -0.00532 C 0.15703 0.01088 0.15469 0.00741 0.15964 0.0132 C 0.16211 -0.00416 0.15782 0.02454 0.16263 -3.7037E-7 C 0.1642 -0.00763 0.16498 -0.01527 0.16641 -0.02268 C 0.16797 -0.03009 0.17018 -0.0368 0.17162 -0.04421 C 0.17396 -0.05601 0.17448 -0.06898 0.17774 -0.08009 C 0.17813 -0.08194 0.17852 -0.08402 0.17917 -0.08541 C 0.17982 -0.0868 0.18073 -0.08726 0.18138 -0.08819 C 0.19011 -0.06944 0.17943 -0.09351 0.19193 -0.05879 C 0.19844 -0.04074 0.20677 -0.02453 0.21224 -0.00532 C 0.21836 0.01667 0.21472 0.00834 0.22188 0.0213 C 0.23021 0.01158 0.22448 0.01968 0.22487 -0.02013 C 0.22526 -0.05787 0.22539 -0.09583 0.22565 -0.13356 C 0.22617 -0.13217 0.2267 -0.13078 0.22722 -0.12963 C 0.22943 -0.12407 0.23203 -0.11921 0.23399 -0.11342 C 0.23972 -0.09606 0.24688 -0.07939 0.25039 -0.06018 C 0.25065 -0.05879 0.25078 -0.0574 0.25117 -0.05625 C 0.25404 -0.04791 0.25729 -0.04027 0.26016 -0.03217 C 0.26862 -0.0074 0.26862 -0.00763 0.27292 0.00787 C 0.27396 0.00301 0.27513 -0.00185 0.27591 -0.00671 C 0.27709 -0.01435 0.27787 -0.02199 0.27891 -0.02939 C 0.28008 -0.03796 0.28125 -0.04652 0.28268 -0.05486 C 0.28477 -0.06713 0.28568 -0.07291 0.28867 -0.08287 C 0.28907 -0.08426 0.28946 -0.08588 0.29024 -0.0868 C 0.29076 -0.08773 0.29167 -0.08773 0.29245 -0.08819 C 0.2944 -0.08333 0.29636 -0.07824 0.29844 -0.07338 C 0.3013 -0.06713 0.30469 -0.06134 0.30742 -0.05486 C 0.31016 -0.04814 0.31211 -0.04004 0.31498 -0.03356 C 0.33021 0.00232 0.32305 -0.02222 0.32774 -0.00532 C 0.32813 -0.00671 0.32865 -0.0081 0.32917 -0.00949 C 0.33008 -0.0118 0.33151 -0.01342 0.33216 -0.0162 C 0.33373 -0.02199 0.33425 -0.02893 0.33594 -0.03472 C 0.33802 -0.04259 0.34102 -0.04976 0.34336 -0.0574 C 0.34909 -0.07546 0.34831 -0.07268 0.3517 -0.0868 C 0.35873 -0.07847 0.35287 -0.08634 0.36146 -0.0574 C 0.36771 -0.03611 0.36901 -0.03495 0.37422 -0.01481 C 0.37891 0.00371 0.375 -0.00671 0.37943 0.00394 C 0.38581 0.00024 0.38086 0.00417 0.38542 -0.01875 C 0.38672 -0.02546 0.38815 -0.0324 0.38998 -0.03888 C 0.3918 -0.04537 0.39584 -0.07083 0.40339 -0.07754 C 0.40417 -0.07824 0.40495 -0.07847 0.40573 -0.07893 C 0.41003 -0.07106 0.40912 -0.07314 0.41472 -0.05879 C 0.41706 -0.05277 0.41888 -0.04606 0.42149 -0.04004 C 0.42396 -0.03402 0.42722 -0.02893 0.42969 -0.02268 C 0.43711 -0.00439 0.43112 -0.00856 0.43789 -0.00532 C 0.44388 -0.01342 0.43893 -0.00486 0.44245 -0.02407 C 0.44362 -0.03055 0.44558 -0.03634 0.44688 -0.04282 C 0.44831 -0.04976 0.44909 -0.05717 0.45065 -0.06412 C 0.45651 -0.09004 0.45261 -0.08657 0.45964 -0.09074 C 0.46016 -0.08958 0.46055 -0.08819 0.4612 -0.0868 C 0.46289 -0.0831 0.46498 -0.08009 0.46641 -0.07615 C 0.46836 -0.07083 0.46914 -0.06435 0.47097 -0.05879 C 0.48464 -0.01759 0.47292 -0.06226 0.48373 -0.02152 C 0.48581 -0.01342 0.48776 -0.00555 0.48972 0.00255 C 0.49063 0.00649 0.49076 0.01088 0.49193 0.01459 C 0.49232 0.01598 0.49336 0.01644 0.49414 0.01737 C 0.50052 0.01343 0.49714 0.01644 0.50248 -0.00532 C 0.5056 -0.01875 0.51055 -0.05763 0.51211 -0.06273 L 0.51511 -0.07222 C 0.51615 -0.07176 0.51745 -0.07222 0.51823 -0.07083 C 0.52162 -0.06388 0.52487 -0.05648 0.52722 -0.04814 C 0.52761 -0.04629 0.528 -0.04444 0.52865 -0.04282 C 0.53047 -0.03819 0.53295 -0.03426 0.53464 -0.02939 C 0.53789 -0.02037 0.54362 -0.00138 0.54362 -0.00138 C 0.54388 0.0007 0.54401 0.00301 0.5444 0.00533 C 0.54479 0.00672 0.54505 0.00949 0.54597 0.00926 C 0.54714 0.0088 0.5474 0.00579 0.54818 0.00394 C 0.54844 -0.00138 0.54857 -0.00671 0.54896 -0.01203 C 0.54948 -0.02152 0.55183 -0.04699 0.55261 -0.05486 C 0.55391 -0.06643 0.55261 -0.06365 0.55638 -0.06805 C 0.55873 -0.06273 0.56107 -0.05763 0.56315 -0.05208 C 0.56888 -0.03657 0.57487 -0.0125 0.57891 0.00255 C 0.58073 0.00926 0.58216 0.01621 0.58412 0.02269 L 0.58789 0.03449 C 0.5892 0.0338 0.59063 0.03357 0.59167 0.03195 C 0.59922 0.01945 0.60104 0.00741 0.60586 -0.00949 C 0.60886 -0.01967 0.61289 -0.02916 0.61498 -0.04004 C 0.61706 -0.05162 0.61615 -0.04768 0.62318 -0.06689 C 0.6237 -0.06851 0.62461 -0.06944 0.62539 -0.07083 C 0.6267 -0.07569 0.62748 -0.08101 0.62917 -0.08541 C 0.62982 -0.08703 0.63125 -0.08935 0.63216 -0.08819 C 0.63555 -0.08379 0.6375 -0.07638 0.64037 -0.07083 C 0.64375 -0.06435 0.64766 -0.05879 0.65091 -0.05208 C 0.6517 -0.05069 0.6517 -0.04838 0.65248 -0.04676 C 0.65443 -0.04213 0.65716 -0.03819 0.65912 -0.03356 C 0.66185 -0.02685 0.66393 -0.0162 0.6681 -0.01088 C 0.66875 -0.00995 0.66966 -0.00995 0.67045 -0.00949 C 0.67162 -0.02731 0.67357 -0.06111 0.67643 -0.07476 L 0.67865 -0.08541 C 0.67969 -0.08287 0.68086 -0.08032 0.68164 -0.07754 C 0.68607 -0.06273 0.68685 -0.05578 0.69063 -0.04004 C 0.69206 -0.03426 0.69375 -0.0287 0.69518 -0.02268 C 0.70091 0.00047 0.69597 -0.01713 0.69961 -0.00416 C 0.70065 -0.0162 0.70117 -0.02708 0.70339 -0.03888 C 0.70469 -0.04513 0.70625 -0.05138 0.70795 -0.0574 C 0.71198 -0.07245 0.71003 -0.06944 0.71472 -0.07476 C 0.73099 -0.05833 0.71341 -0.07847 0.72136 -0.06412 C 0.72422 -0.05926 0.72787 -0.05601 0.73047 -0.05069 C 0.73321 -0.04513 0.73477 -0.03819 0.73711 -0.03217 C 0.74466 -0.0125 0.74167 -0.01782 0.74844 -0.0081 C 0.75026 -0.01782 0.74779 -0.00463 0.75065 -0.02268 C 0.75261 -0.03518 0.75495 -0.04768 0.75664 -0.06018 C 0.7569 -0.06203 0.7569 -0.06388 0.75742 -0.06551 C 0.75912 -0.0706 0.76146 -0.07523 0.76341 -0.08009 C 0.76393 -0.08287 0.76367 -0.08657 0.76498 -0.08819 C 0.76875 -0.09305 0.76862 -0.08495 0.7694 -0.08287 C 0.77123 -0.07777 0.77344 -0.07314 0.77539 -0.06805 C 0.77709 -0.05347 0.775 -0.06689 0.78295 -0.04421 C 0.78854 -0.02801 0.78802 -0.02777 0.79115 -0.01088 C 0.79232 -0.01504 0.79336 -0.01805 0.79414 -0.02268 C 0.79532 -0.02893 0.79571 -0.03541 0.79714 -0.04143 C 0.79922 -0.05023 0.80196 -0.05856 0.80469 -0.06689 C 0.81198 -0.08865 0.80755 -0.08333 0.81446 -0.08958 C 0.81797 -0.0824 0.82162 -0.07546 0.82487 -0.06805 C 0.82565 -0.06666 0.82565 -0.06435 0.82643 -0.06273 C 0.83073 -0.05439 0.83607 -0.04768 0.83985 -0.03888 C 0.8431 -0.03125 0.84714 -0.02453 0.84961 -0.0162 C 0.85599 0.00487 0.85248 -0.0037 0.85938 0.01065 C 0.86042 0.01019 0.86172 0.01065 0.86237 0.00926 C 0.86367 0.00625 0.8638 0.00209 0.86472 -0.00138 C 0.86654 -0.00856 0.86849 -0.01574 0.87071 -0.02268 C 0.87123 -0.02476 0.87214 -0.02638 0.87292 -0.02801 C 0.875 -0.03333 0.87696 -0.03865 0.87891 -0.04421 C 0.87969 -0.04629 0.8806 -0.04838 0.88112 -0.05069 C 0.88907 -0.08055 0.88125 -0.05532 0.88789 -0.07615 C 0.88867 -0.07523 0.88972 -0.07476 0.89011 -0.07338 C 0.89076 -0.07199 0.8905 -0.0699 0.89089 -0.06805 C 0.8918 -0.06365 0.89271 -0.05902 0.89388 -0.05486 C 0.89792 -0.03981 0.89935 -0.03634 0.90365 -0.02407 C 0.90925 -0.02754 0.90209 -0.02199 0.90742 -0.03611 C 0.91081 -0.04513 0.90782 -0.03634 0.91185 -0.05486 C 0.91237 -0.05671 0.91302 -0.05833 0.91341 -0.06018 C 0.91498 -0.06713 0.91654 -0.0743 0.91797 -0.08148 C 0.91797 -0.08194 0.91914 -0.09791 0.92162 -0.10162 C 0.92227 -0.10231 0.92318 -0.10231 0.92396 -0.10277 C 0.92487 -0.09745 0.92565 -0.09189 0.92696 -0.0868 C 0.92787 -0.08287 0.92904 -0.07893 0.92995 -0.07476 C 0.94193 -0.01435 0.93229 -0.0574 0.93737 -0.03472 C 0.94219 -0.03773 0.93985 -0.03541 0.94492 -0.04814 C 0.95391 -0.0706 0.94727 -0.05763 0.95547 -0.07222 C 0.9569 -0.06805 0.95729 -0.06759 0.95847 -0.06273 C 0.95873 -0.06157 0.95873 -0.05995 0.95912 -0.05879 C 0.96393 -0.04305 0.96576 -0.04189 0.96888 -0.02407 C 0.97539 0.01204 0.96719 -0.01967 0.97409 0.00533 C 0.97982 -0.0081 0.97357 0.00834 0.97722 -0.00671 C 0.97891 -0.01412 0.98125 -0.02083 0.98321 -0.02801 C 0.99258 -0.06481 0.99102 -0.05671 0.9944 -0.07476 C 0.99518 -0.0743 0.9961 -0.07453 0.99662 -0.07338 C 0.99857 -0.07013 0.99792 -0.06689 0.99896 -0.06273 C 0.99948 -0.06041 1.00052 -0.05856 1.00117 -0.05625 C 1.00157 -0.05486 1.00313 -0.04398 1.00495 -0.04143 C 1.00573 -0.04027 1.0069 -0.03958 1.00795 -0.03888 C 1.00977 -0.04884 1.00768 -0.03703 1.01094 -0.0574 C 1.01107 -0.05879 1.01146 -0.06018 1.01159 -0.06157 C 1.01446 -0.04652 1.00808 -0.08148 1.01393 -0.03888 C 1.01849 -0.00555 1.01693 -0.0118 1.02292 0.00649 C 1.02344 0.00024 1.02383 -0.00601 1.02435 -0.01203 C 1.02526 -0.02083 1.02761 -0.03217 1.02891 -0.04004 C 1.0293 -0.04236 1.0293 -0.04467 1.02969 -0.04676 C 1.03503 -0.07662 1.03242 -0.06875 1.03711 -0.08148 C 1.04779 -0.06898 1.03946 -0.08032 1.03946 -0.02546 L 1.01693 -0.01203 C 1.01485 -0.01828 1.01263 -0.0243 1.01094 -0.03078 C 1.00782 -0.04213 1.0056 -0.05486 1.00339 -0.06689 C 1.00313 -0.07268 1.00313 -0.08981 1.00261 -0.08426 C 1 -0.05046 1 0.00649 0.99961 0.03866 C 0.99896 0.03426 0.99844 0.02963 0.9974 0.02524 C 0.99558 0.0176 0.99336 0.01019 0.99141 0.00255 C 0.98946 -0.00509 0.98737 -0.0125 0.98542 -0.02013 C 0.9849 -0.02199 0.98438 -0.02361 0.98386 -0.02546 C 0.98242 -0.03125 0.97943 -0.04282 0.97943 -0.04282 C 0.97917 -0.04676 0.97969 -0.05115 0.97865 -0.05486 C 0.97826 -0.05625 0.97748 -0.05231 0.97722 -0.05069 C 0.975 -0.04213 0.97331 -0.03287 0.9711 -0.02407 C 0.97032 -0.0206 0.95768 0.02639 0.95768 0.02662 C 0.95716 0.02801 0.95651 0.02917 0.95612 0.03056 C 0.9556 0.03264 0.95547 0.03542 0.95469 0.03727 C 0.95417 0.03866 0.95313 0.03912 0.95235 0.04005 C 0.95091 0.03542 0.94896 0.0294 0.94714 0.02524 C 0.94427 0.01852 0.94102 0.01204 0.93815 0.00533 C 0.93698 0.00232 0.93633 -0.00115 0.93516 -0.00416 C 0.93242 -0.01064 0.92878 -0.01597 0.92617 -0.02268 C 0.91146 -0.06088 0.92084 -0.03958 0.91563 -0.05625 C 0.91094 -0.07129 0.9155 -0.05532 0.91185 -0.06805 C 0.90729 -0.05463 0.91016 -0.06504 0.90821 -0.03888 C 0.90729 -0.02685 0.90625 -0.01481 0.90521 -0.00277 C 0.90391 0.01088 0.90456 0.00718 0.90222 0.01598 C 0.89336 0.00417 0.90352 0.01899 0.89011 -0.01736 C 0.8888 -0.02106 0.88672 -0.02361 0.8849 -0.02685 C 0.88386 -0.03217 0.88308 -0.0375 0.8819 -0.04282 C 0.88034 -0.04953 0.87826 -0.05601 0.8767 -0.06273 C 0.87552 -0.06736 0.875 -0.07152 0.87435 -0.07615 C 0.87318 0.00579 0.87448 -0.05092 0.87292 -0.0081 C 0.87201 0.01737 0.87318 0.00695 0.87136 0.01991 C 0.86966 0.01806 0.86758 0.01713 0.86615 0.01459 C 0.86042 0.0044 0.85117 -0.02222 0.8474 -0.03217 C 0.84675 -0.03402 0.84571 -0.03541 0.84518 -0.0375 C 0.8405 -0.05277 0.8362 -0.06851 0.83164 -0.08426 C 0.83112 -0.08588 0.83021 -0.08958 0.83021 -0.08958 C 0.82748 -0.05648 0.83086 -0.10069 0.82787 -0.0162 C 0.82761 -0.00902 0.82722 -0.00185 0.82643 0.00533 C 0.82591 0.00926 0.82422 0.01737 0.82422 0.01737 C 0.81849 0.01042 0.82266 0.01644 0.81745 -0.00532 C 0.81472 -0.01689 0.8168 -0.00416 0.81146 -0.02152 C 0.80599 -0.03888 0.80638 -0.0375 0.80469 -0.04953 C 0.80443 -0.05393 0.80443 -0.05856 0.80391 -0.06273 C 0.80365 -0.06435 0.80261 -0.06851 0.80248 -0.06689 C 0.8013 -0.05486 0.8017 -0.04282 0.80091 -0.03078 C 0.80039 -0.02314 0.79961 -0.01551 0.7987 -0.0081 C 0.79844 -0.00625 0.79766 -0.00463 0.79714 -0.00277 C 0.79623 0.00047 0.79505 0.00348 0.79414 0.00649 C 0.79037 0.01922 0.79336 0.01528 0.78815 0.01991 C 0.78763 0.01737 0.78724 0.01459 0.78672 0.01181 C 0.7862 0.00996 0.78555 0.00834 0.78516 0.00649 C 0.7849 0.00533 0.78477 0.00394 0.78438 0.00255 C 0.78125 -0.00856 0.77787 -0.01967 0.77461 -0.03078 C 0.77383 -0.03333 0.77318 -0.03611 0.7724 -0.03888 C 0.76797 -0.05463 0.76953 -0.04745 0.76719 -0.06018 C 0.76602 -0.05694 0.76485 -0.05439 0.7642 -0.05069 C 0.76328 -0.04652 0.76276 -0.04189 0.76185 -0.0375 C 0.76159 -0.03564 0.76094 -0.03379 0.76042 -0.03217 C 0.75443 -0.01458 0.75443 -0.01134 0.74844 -0.00138 C 0.74623 0.00209 0.74414 0.00625 0.74167 0.00926 C 0.73985 0.01135 0.73763 0.01181 0.73568 0.0132 C 0.73216 0.01158 0.72852 0.01042 0.72513 0.00787 C 0.72344 0.00672 0.72188 0.00487 0.72071 0.00255 C 0.71433 -0.00972 0.7086 -0.02314 0.70261 -0.03611 C 0.7017 -0.03842 0.70026 -0.04027 0.69961 -0.04282 C 0.68959 -0.08541 0.69258 -0.0699 0.6892 -0.08819 C 0.68867 -0.07847 0.68802 -0.06851 0.68763 -0.05879 C 0.68737 -0.05046 0.68724 -0.04189 0.68685 -0.03356 C 0.68646 -0.02291 0.68763 -0.025 0.68386 -0.02268 C 0.68373 -0.02638 0.6836 -0.03009 0.68321 -0.03356 C 0.68008 -0.05578 0.68125 -0.04259 0.67865 -0.05625 C 0.67787 -0.06064 0.67722 -0.06504 0.67643 -0.06944 C 0.66992 -0.10324 0.67253 -0.08472 0.67045 -0.10023 C 0.66888 -0.09699 0.66302 -0.08449 0.66146 -0.07893 C 0.66016 -0.07453 0.65964 -0.0699 0.65847 -0.06551 C 0.64597 -0.01944 0.65521 -0.05208 0.6487 -0.03472 C 0.64688 -0.02986 0.64558 -0.02453 0.64336 -0.02013 C 0.64128 -0.01597 0.63841 -0.01296 0.63594 -0.00949 L 0.61862 -0.02268 C 0.61771 -0.02361 0.61654 -0.0243 0.61563 -0.02546 C 0.6099 -0.03263 0.60834 -0.03819 0.60365 -0.04953 C 0.60261 -0.05208 0.60157 -0.05463 0.60065 -0.0574 C 0.59922 -0.06226 0.59818 -0.06736 0.59688 -0.07222 C 0.59636 -0.07801 0.59597 -0.08379 0.59545 -0.08958 C 0.59518 -0.09166 0.59558 -0.09467 0.59466 -0.09606 C 0.59414 -0.09722 0.59414 -0.09351 0.59388 -0.09213 C 0.58789 -0.06365 0.59037 -0.07291 0.58646 -0.05879 C 0.58438 -0.04259 0.58594 -0.0493 0.58047 -0.03356 C 0.57722 -0.02453 0.57904 -0.02638 0.57513 -0.02407 C 0.57422 -0.025 0.57305 -0.02546 0.57214 -0.02685 C 0.56875 -0.03217 0.56628 -0.03958 0.56237 -0.04421 C 0.55378 -0.05439 0.55925 -0.04722 0.5474 -0.06805 C 0.54623 -0.06643 0.54466 -0.06504 0.54362 -0.06273 C 0.5431 -0.06134 0.54323 -0.05926 0.54297 -0.0574 C 0.54258 -0.05555 0.54206 -0.05393 0.54141 -0.05208 C 0.53672 -0.03912 0.5319 -0.02638 0.52722 -0.01342 C 0.52617 -0.01088 0.52552 -0.00763 0.52422 -0.00532 C 0.51784 0.00417 0.52058 -0.00023 0.51589 0.00787 C 0.51328 0.0051 0.51029 0.00324 0.50847 -0.00138 C 0.50729 -0.00439 0.50638 -0.00763 0.50547 -0.01088 C 0.50352 -0.02407 0.50651 -0.00555 0.50013 -0.02685 C 0.49753 -0.03541 0.49558 -0.04444 0.49336 -0.05347 C 0.49284 -0.05601 0.49258 -0.05902 0.49193 -0.06157 C 0.48841 -0.07569 0.48828 -0.075 0.48438 -0.08541 C 0.48321 -0.08194 0.48177 -0.07847 0.48073 -0.07476 C 0.47982 -0.07176 0.47917 -0.06875 0.47839 -0.06551 C 0.47513 -0.05046 0.47279 -0.03449 0.46862 -0.02013 C 0.46823 -0.01828 0.46784 -0.01643 0.46719 -0.01481 C 0.46615 -0.01203 0.46276 -0.00486 0.4612 -0.00277 C 0.46029 -0.00162 0.45912 -0.00092 0.45821 -3.7037E-7 C 0.45716 -0.00138 0.45599 -0.00254 0.45521 -0.00416 C 0.45404 -0.00601 0.453 -0.00833 0.45222 -0.01088 C 0.44857 -0.02083 0.44518 -0.03125 0.44167 -0.04143 C 0.44089 -0.04375 0.44024 -0.04606 0.43946 -0.04814 C 0.43503 -0.05902 0.43659 -0.05416 0.43412 -0.06273 C 0.43321 -0.06064 0.4319 -0.05856 0.43112 -0.05625 C 0.42253 -0.02824 0.43516 -0.06342 0.42813 -0.04282 C 0.42722 -0.04004 0.42604 -0.0375 0.42513 -0.03472 C 0.42357 -0.03009 0.4224 -0.02476 0.42071 -0.02013 C 0.41992 -0.01805 0.41849 -0.01689 0.41771 -0.01481 C 0.41341 -0.00439 0.41589 -0.00324 0.40873 0.00533 C 0.40716 0.00695 0.40521 0.00695 0.40339 0.00787 C 0.40091 0.00602 0.39831 0.00463 0.39597 0.00255 C 0.39141 -0.00138 0.38698 -0.00995 0.38399 -0.0162 C 0.37279 -0.03865 0.38047 -0.03101 0.37045 -0.03888 C 0.36706 -0.02986 0.37097 -0.04097 0.36667 -0.02546 C 0.36472 -0.01875 0.36263 -0.01203 0.36068 -0.00532 C 0.3586 0.00186 0.36029 -0.00115 0.35612 0.00255 C 0.35534 0.00487 0.35313 0.01366 0.35013 0.0132 C 0.34805 0.01297 0.34623 0.01065 0.34414 0.00926 C 0.34024 0.00024 0.33581 -0.0081 0.33216 -0.01736 C 0.33047 -0.02199 0.32878 -0.02662 0.32696 -0.03078 C 0.32526 -0.03449 0.32292 -0.03726 0.32162 -0.04143 C 0.31719 -0.05648 0.31393 -0.07291 0.30964 -0.08819 L 0.30599 -0.10162 C 0.30248 -0.09189 0.30209 -0.09259 0.30065 -0.08287 C 0.29922 -0.07291 0.29831 -0.05995 0.29623 -0.05069 C 0.29558 -0.04838 0.29414 -0.04722 0.29323 -0.04537 C 0.29193 -0.03379 0.29219 -0.0287 0.28867 -0.01875 C 0.28789 -0.01666 0.28672 -0.01527 0.28568 -0.01342 C 0.28086 -0.0162 0.28568 -0.01203 0.28268 -0.02152 C 0.28151 -0.025 0.27943 -0.02731 0.27813 -0.03078 C 0.27722 -0.03333 0.27696 -0.03634 0.27591 -0.03888 C 0.2737 -0.04398 0.27097 -0.04861 0.26849 -0.05347 C 0.26615 -0.06226 0.26393 -0.07129 0.26172 -0.08009 C 0.26068 -0.08379 0.25938 -0.08703 0.25873 -0.09074 C 0.25782 -0.0956 0.25768 -0.10069 0.25716 -0.10555 C 0.2569 -0.08588 0.25808 -0.0662 0.25638 -0.04676 C 0.25612 -0.04375 0.25365 -0.05092 0.25274 -0.05347 C 0.24909 -0.06296 0.24662 -0.07361 0.24297 -0.08287 C 0.24115 -0.08726 0.2392 -0.09143 0.23763 -0.09606 C 0.23073 -0.11736 0.23151 -0.11435 0.22865 -0.12963 C 0.22357 -0.08912 0.22852 -0.13217 0.22565 -0.03472 C 0.22552 -0.02847 0.22461 -0.02245 0.22422 -0.0162 C 0.22357 -0.00671 0.22331 0.00255 0.22266 0.01181 C 0.2224 0.01644 0.22018 0.02107 0.22123 0.02524 C 0.22175 0.02801 0.22318 0.02084 0.22422 0.01852 C 0.22526 0.01598 0.22617 0.0132 0.22722 0.01065 C 0.23008 0.00348 0.23334 -0.00347 0.2362 -0.01088 C 0.23789 -0.01504 0.23933 -0.01944 0.24063 -0.02407 C 0.24805 -0.04838 0.25612 -0.07222 0.26237 -0.09745 C 0.26341 -0.10162 0.2642 -0.10578 0.26537 -0.10949 C 0.26875 -0.1199 0.27591 -0.14027 0.27591 -0.14027 C 0.27604 -0.13703 0.27657 -0.125 0.27748 -0.12013 C 0.27826 -0.11574 0.27969 -0.11134 0.28047 -0.10694 C 0.28112 -0.10254 0.28151 -0.09791 0.2819 -0.09351 C 0.28268 -0.08588 0.28308 -0.07824 0.28412 -0.07083 C 0.28607 -0.05902 0.2888 -0.04768 0.29089 -0.03611 C 0.30339 0.03056 0.29375 -0.00254 0.30222 0.01852 C 0.30274 0.01991 0.30313 0.0213 0.30365 0.02269 C 0.31667 0.00811 0.30209 0.0257 0.31862 -0.00277 C 0.3237 -0.01134 0.32969 -0.01782 0.33438 -0.02685 C 0.34336 -0.04375 0.35157 -0.06203 0.36146 -0.07754 C 0.37722 -0.10231 0.36966 -0.09143 0.38399 -0.11088 C 0.38581 -0.09051 0.38282 -0.11689 0.38763 -0.09351 C 0.3905 -0.07963 0.38933 -0.07754 0.39141 -0.06412 C 0.39896 -0.0162 0.39362 -0.05023 0.39961 -0.02268 C 0.40052 -0.01875 0.4013 -0.01481 0.40196 -0.01088 C 0.403 -0.00416 0.40391 0.00255 0.40495 0.00926 C 0.40508 0.01065 0.40521 0.01204 0.40573 0.0132 C 0.40625 0.01459 0.40716 0.01505 0.40795 0.01598 C 0.40925 0.00926 0.40886 0.01019 0.41172 0.00116 C 0.41433 -0.0074 0.41719 -0.01574 0.41992 -0.02407 C 0.42214 -0.03125 0.42487 -0.03796 0.4267 -0.04537 C 0.44492 -0.12129 0.42826 -0.05509 0.44089 -0.10023 C 0.4461 -0.11875 0.44414 -0.11782 0.45287 -0.1375 C 0.45365 -0.13912 0.45495 -0.13935 0.45586 -0.14027 C 0.46081 -0.13148 0.45573 -0.14166 0.46042 -0.1243 C 0.46615 -0.10254 0.4724 -0.08148 0.47839 -0.06018 C 0.48451 -0.03842 0.48242 -0.04537 0.49037 -0.02013 C 0.50157 0.01505 0.49636 -0.00301 0.50248 0.01852 C 0.50261 0.02084 0.50261 0.03195 0.50612 0.02269 C 0.50964 0.0132 0.50612 0.01412 0.50847 0.00533 C 0.50951 0.00093 0.51185 -0.00231 0.51289 -0.00671 C 0.51589 -0.01967 0.51784 -0.03356 0.52045 -0.04676 C 0.52136 -0.05138 0.52253 -0.05555 0.52344 -0.06018 C 0.52461 -0.0662 0.52513 -0.07268 0.52643 -0.07893 C 0.52761 -0.08449 0.52956 -0.08935 0.53086 -0.0949 C 0.53308 -0.1037 0.53503 -0.11551 0.53763 -0.1243 C 0.53946 -0.13009 0.54167 -0.13588 0.54362 -0.14143 C 0.5444 -0.14027 0.54545 -0.13935 0.54597 -0.1375 C 0.54675 -0.13402 0.54857 -0.1162 0.54896 -0.11342 C 0.54974 -0.10763 0.55104 -0.10208 0.55196 -0.09606 C 0.55664 -0.06643 0.55599 -0.0706 0.55938 -0.04282 C 0.5599 -0.05648 0.55964 -0.0706 0.56094 -0.08426 C 0.5612 -0.08657 0.56459 -0.10509 0.56693 -0.11226 C 0.56784 -0.11504 0.56888 -0.11759 0.56992 -0.12013 C 0.57435 -0.1125 0.57045 -0.1206 0.5737 -0.10694 C 0.575 -0.10138 0.5767 -0.09629 0.57813 -0.09074 C 0.58151 -0.07893 0.58464 -0.06689 0.58789 -0.05486 C 0.59037 -0.04537 0.59219 -0.03541 0.59545 -0.02685 C 0.59935 -0.0162 0.59766 -0.02176 0.60065 -0.01088 C 0.60274 -0.02986 0.60326 -0.03217 0.60222 -0.06273 C 0.60209 -0.06481 0.60065 -0.06018 0.59987 -0.05879 C 0.59948 -0.05648 0.59935 -0.05393 0.59844 -0.05208 C 0.59766 -0.05069 0.5961 -0.05092 0.59545 -0.04953 C 0.59479 -0.04814 0.59545 -0.04537 0.59466 -0.04421 C 0.59297 -0.04143 0.58867 -0.03888 0.58867 -0.03888 C 0.58321 -0.0412 0.58763 -0.03796 0.58412 -0.04421 C 0.58308 -0.04606 0.58164 -0.04768 0.58047 -0.04953 C 0.5793 -0.05115 0.57839 -0.05301 0.57748 -0.05486 C 0.57696 -0.05787 0.5763 -0.06111 0.57591 -0.06412 C 0.57539 -0.06805 0.57526 -0.07986 0.57448 -0.07615 C 0.56576 -0.04004 0.57722 -0.06111 0.57292 -0.05347 L 0.57292 -0.05879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Здравствуйте, </a:t>
            </a:r>
            <a:r>
              <a:rPr lang="ru-RU" sz="2400" b="1" dirty="0" smtClean="0"/>
              <a:t>ребята!</a:t>
            </a:r>
            <a:br>
              <a:rPr lang="ru-RU" sz="2400" b="1" dirty="0" smtClean="0"/>
            </a:br>
            <a:r>
              <a:rPr lang="ru-RU" sz="2400" b="1" dirty="0" smtClean="0"/>
              <a:t>Я </a:t>
            </a:r>
            <a:r>
              <a:rPr lang="ru-RU" sz="2400" b="1" dirty="0"/>
              <a:t>очень рад, что вы в мою сказку пришли!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199" y="360022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77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709" y="233002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10676232" y="5070615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10633505" y="539857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696" y="5173383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88989" y="2807593"/>
            <a:ext cx="25395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Встречай гостей, </a:t>
            </a:r>
            <a:r>
              <a:rPr lang="ru-RU" sz="2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муравьишка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Да сказку свою рассказывай!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2338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С огромным удовольствием!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199" y="360022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31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kenozero.ru/sites/default/files/imagecache/lightbox/ohotzaim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1177" y="600890"/>
            <a:ext cx="5468983" cy="219635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В далёком дремучем лесу под высокой елью в большом муравейнике жил я - </a:t>
            </a:r>
            <a:r>
              <a:rPr lang="ru-RU" sz="2400" b="1" dirty="0" err="1">
                <a:solidFill>
                  <a:srgbClr val="FF0000"/>
                </a:solidFill>
              </a:rPr>
              <a:t>муравьишка</a:t>
            </a:r>
            <a:r>
              <a:rPr lang="ru-RU" sz="2400" b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199" y="3600225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36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rabstol.net/uploads/gallery/main/329/rabstol_net_autumn_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106" y="519952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Всю осень,</a:t>
            </a:r>
          </a:p>
        </p:txBody>
      </p:sp>
    </p:spTree>
    <p:extLst>
      <p:ext uri="{BB962C8B-B14F-4D97-AF65-F5344CB8AC3E}">
        <p14:creationId xmlns:p14="http://schemas.microsoft.com/office/powerpoint/2010/main" val="150777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ykartinka.ru/_ph/12/9906519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265176"/>
            <a:ext cx="11654962" cy="633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08094" y="436418"/>
            <a:ext cx="6096000" cy="43127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Ходит лето по планете,</a:t>
            </a:r>
            <a:endParaRPr lang="ru-RU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Пышет жаром, словно печь,</a:t>
            </a:r>
            <a:endParaRPr lang="ru-RU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спешит лучами солнце</a:t>
            </a:r>
            <a:endParaRPr lang="ru-RU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Землю матушку согреть.</a:t>
            </a:r>
            <a:endParaRPr lang="ru-RU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Лето – классная пора!</a:t>
            </a:r>
            <a:endParaRPr lang="ru-RU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Собирайся, детвора!</a:t>
            </a:r>
            <a:endParaRPr lang="ru-RU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солнце, в речку, в зелень, море.</a:t>
            </a:r>
            <a:endParaRPr lang="ru-RU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Позабудем мы о школе.</a:t>
            </a:r>
            <a:endParaRPr lang="ru-RU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Отдыхает в Центре класс –</a:t>
            </a:r>
            <a:endParaRPr lang="ru-RU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Ведь каникулы у нас!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81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op-pictures.ru/_ph/43/3450580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206188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зиму</a:t>
            </a:r>
          </a:p>
        </p:txBody>
      </p:sp>
    </p:spTree>
    <p:extLst>
      <p:ext uri="{BB962C8B-B14F-4D97-AF65-F5344CB8AC3E}">
        <p14:creationId xmlns:p14="http://schemas.microsoft.com/office/powerpoint/2010/main" val="104922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kloppex.ru/kart/49/sakura_cvetenie_derevo_vesna_sklon_1920x12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012" y="4876800"/>
            <a:ext cx="2613212" cy="13563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и весну</a:t>
            </a:r>
          </a:p>
        </p:txBody>
      </p:sp>
    </p:spTree>
    <p:extLst>
      <p:ext uri="{BB962C8B-B14F-4D97-AF65-F5344CB8AC3E}">
        <p14:creationId xmlns:p14="http://schemas.microsoft.com/office/powerpoint/2010/main" val="40795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kenozero.ru/sites/default/files/imagecache/lightbox/ohotzaim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67435"/>
            <a:ext cx="12192000" cy="852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я помогал родителям наводить порядок в муравейнике,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63" y="365401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9058" y="1965960"/>
            <a:ext cx="3060672" cy="454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61326" y="1721223"/>
            <a:ext cx="3225462" cy="479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87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-fotki.yandex.ru/get/6510/16969765.7a/0_69cc3_e191fa0b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2697" y="1974925"/>
            <a:ext cx="6473918" cy="431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следил за младшими братиками и сестрёнками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63" y="365401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790" y="5522258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4619" y="1974925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60" y="4227979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587" y="3517078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53" y="4801945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574" y="4078942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114" y="5656729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5581" y="5522258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45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и конечно ходил со своими друзьями в школу.</a:t>
            </a:r>
          </a:p>
        </p:txBody>
      </p:sp>
      <p:pic>
        <p:nvPicPr>
          <p:cNvPr id="19458" name="Picture 2" descr="http://edu.shebekino.ru/god4teacher/5/Radchenko_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1900518"/>
            <a:ext cx="11655613" cy="468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201" y="5638799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192" y="5638799"/>
            <a:ext cx="575555" cy="8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4866" y="5638799"/>
            <a:ext cx="647989" cy="962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dutsadok.com.ua/clipart/priroda/Berezk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068" y="1304144"/>
            <a:ext cx="5059003" cy="518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69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875520" cy="194534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А в последний день школьных занятий я забрался на высокую берёзу, что росла у муравьиной школы</a:t>
            </a:r>
          </a:p>
        </p:txBody>
      </p:sp>
      <p:pic>
        <p:nvPicPr>
          <p:cNvPr id="4" name="Picture 2" descr="http://edu.shebekino.ru/god4teacher/5/Radchenko_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2554940"/>
            <a:ext cx="11655613" cy="402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dutsadok.com.ua/clipart/priroda/Berez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485" y="2218544"/>
            <a:ext cx="4167586" cy="427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17495" y="4356063"/>
            <a:ext cx="647989" cy="962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63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03221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и сел на листочек</a:t>
            </a:r>
            <a:r>
              <a:rPr lang="ru-RU" sz="2400" b="1" dirty="0" smtClean="0"/>
              <a:t>,</a:t>
            </a:r>
            <a:endParaRPr lang="ru-RU" sz="2400" b="1" dirty="0"/>
          </a:p>
        </p:txBody>
      </p:sp>
      <p:pic>
        <p:nvPicPr>
          <p:cNvPr id="21506" name="Picture 2" descr="http://www.udec.ru/images/1812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16" y="1641810"/>
            <a:ext cx="11671664" cy="495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6537" y="1965960"/>
            <a:ext cx="2299488" cy="341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93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полюбоваться летним солнышком.</a:t>
            </a:r>
          </a:p>
        </p:txBody>
      </p:sp>
      <p:pic>
        <p:nvPicPr>
          <p:cNvPr id="22530" name="Picture 2" descr="http://liubavyshka.ru/_ph/17/2/15123807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05" y="1663908"/>
            <a:ext cx="11671665" cy="491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81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В этот момент налетел ветерок, и…</a:t>
            </a:r>
          </a:p>
        </p:txBody>
      </p:sp>
      <p:pic>
        <p:nvPicPr>
          <p:cNvPr id="23554" name="Picture 2" descr="http://thumbs.dreamstime.com/t/cartoon-wind-colored-vector-illustration-409828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295" y="1965960"/>
            <a:ext cx="218122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2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33333E-6 L 0.00013 -3.33333E-6 L 0.01003 0.00671 C 0.01237 0.00833 0.01498 0.00949 0.01732 0.01111 C 0.02357 0.01528 0.02969 0.01967 0.03581 0.02407 C 0.04375 0.03819 0.03672 0.02731 0.0543 0.04375 C 0.0556 0.04514 0.05664 0.04676 0.05794 0.04815 C 0.08451 0.07662 0.07149 0.05995 0.08998 0.08542 C 0.09193 0.09259 0.09453 0.09954 0.09609 0.10717 C 0.09675 0.11088 0.10065 0.14606 0.10091 0.14884 C 0.10013 0.175 0.10039 0.20139 0.09857 0.22731 C 0.09701 0.24838 0.08581 0.27315 0.07891 0.28634 C 0.0582 0.32546 0.05716 0.32662 0.03333 0.34329 C 0.02643 0.34815 0.01966 0.35347 0.0125 0.35648 C 0.00638 0.35879 0.00013 0.35787 -0.00599 0.35856 C -0.01419 0.35787 -0.02252 0.35903 -0.0306 0.35648 C -0.04193 0.35254 -0.05273 0.34514 -0.0638 0.33889 C -0.06549 0.33796 -0.06693 0.33542 -0.06875 0.33449 C -0.08086 0.3287 -0.09336 0.32454 -0.1056 0.31921 C -0.1069 0.31875 -0.10807 0.31782 -0.10924 0.31713 C -0.11992 0.30995 -0.13073 0.30301 -0.14127 0.29514 C -0.14258 0.29421 -0.14362 0.2919 -0.14492 0.29074 C -0.15299 0.28449 -0.16133 0.27917 -0.16953 0.27338 C -0.17578 0.25856 -0.18177 0.24838 -0.18177 0.22731 C -0.18177 0.20393 -0.18034 0.18009 -0.17695 0.15741 C -0.17487 0.14467 -0.16979 0.13403 -0.16588 0.12245 C -0.16523 0.12083 -0.16419 0.11944 -0.16341 0.11805 C -0.15729 0.10856 -0.15104 0.0993 -0.14492 0.08981 C -0.13346 0.07153 -0.14961 0.08472 -0.11667 0.06134 C -0.07383 0.03079 -0.08294 0.03403 -0.05768 0.02847 C -0.05521 0.02917 -0.05247 0.0287 -0.05026 0.03079 C -0.04492 0.03542 -0.03229 0.06227 -0.0306 0.06574 C -0.02643 0.08241 -0.01992 0.09792 -0.01823 0.11597 C -0.01654 0.13611 -0.01758 0.15741 -0.0207 0.17708 C -0.02266 0.18912 -0.02864 0.19815 -0.03307 0.20787 C -0.05586 0.25764 -0.03958 0.22569 -0.05273 0.24051 C -0.06146 0.25046 -0.06979 0.26134 -0.07851 0.27106 C -0.07969 0.27245 -0.08099 0.27245 -0.08216 0.27338 C -0.09453 0.28264 -0.10586 0.29745 -0.11914 0.30185 L -0.15963 0.31481 L -0.23594 0.31273 C -0.24453 0.31111 -0.25273 0.30417 -0.26055 0.29745 C -0.26706 0.29143 -0.27409 0.28704 -0.28021 0.27986 C -0.33463 0.21528 -0.29492 0.26435 -0.30716 0.23842 C -0.31289 0.22662 -0.31953 0.2162 -0.32448 0.20347 C -0.32904 0.1912 -0.33177 0.17708 -0.33555 0.16412 C -0.33633 0.14792 -0.33997 0.13171 -0.33789 0.11597 C -0.33607 0.10208 -0.32904 0.09236 -0.32448 0.08102 C -0.3237 0.0794 -0.32292 0.07801 -0.322 0.07662 C -0.3151 0.0662 -0.30872 0.0544 -0.30104 0.04606 C -0.28594 0.02963 -0.27539 0.01921 -0.26055 0.01319 L -0.21002 -0.00648 C -0.20716 -0.00764 -0.20443 -0.01042 -0.20143 -0.01088 C -0.18594 -0.0132 -0.17031 -0.01366 -0.15482 -0.01528 C -0.08281 -0.0125 -0.11393 -0.02546 -0.06497 0.00671 C -0.0638 0.00741 -0.0625 0.0081 -0.06133 0.00879 C -0.05677 0.01551 -0.05104 0.01991 -0.04779 0.02847 C -0.03919 0.05116 -0.03945 0.07963 -0.03802 0.10509 C -0.03841 0.12245 -0.03711 0.14028 -0.03919 0.15741 C -0.0431 0.1912 -0.05599 0.2169 -0.06745 0.24282 C -0.06823 0.24444 -0.06901 0.24583 -0.06992 0.24699 C -0.07838 0.25903 -0.08711 0.2706 -0.0957 0.28217 C -0.09687 0.28356 -0.09805 0.28542 -0.09948 0.28634 C -0.10911 0.29282 -0.11901 0.29838 -0.12891 0.30393 C -0.1306 0.30486 -0.13216 0.30555 -0.13385 0.30602 L -0.16588 0.31713 L -0.30963 0.29954 C -0.31211 0.2993 -0.31458 0.29861 -0.31706 0.29745 C -0.33971 0.28611 -0.36211 0.2743 -0.38463 0.2625 C -0.40312 0.25278 -0.43112 0.22662 -0.44127 0.21875 C -0.46159 0.20254 -0.44375 0.22847 -0.48672 0.175 C -0.49505 0.16458 -0.50143 0.15023 -0.50885 0.13773 C -0.51094 0.12685 -0.51445 0.11643 -0.51497 0.10509 C -0.5168 0.07083 -0.51055 0.05046 -0.49661 0.02639 C -0.47448 -0.01181 -0.45495 -0.02477 -0.42396 -0.03496 C -0.40742 -0.04028 -0.39036 -0.03912 -0.37357 -0.04144 C -0.35898 -0.04051 -0.33008 -0.04699 -0.31706 -0.02176 C -0.31237 -0.01273 -0.31289 0.00162 -0.31094 0.01319 C -0.31016 0.06042 -0.30625 0.1 -0.31458 0.14444 C -0.32057 0.17616 -0.33216 0.20393 -0.34779 0.22315 C -0.35664 0.23403 -0.36706 0.24074 -0.37734 0.24699 C -0.42305 0.275 -0.43737 0.27176 -0.48919 0.28217 C -0.53646 0.27893 -0.6043 0.32199 -0.64167 0.2493 C -0.64544 0.2419 -0.64739 0.23171 -0.65026 0.22315 C -0.65104 0.21296 -0.65391 0.20254 -0.65273 0.19236 C -0.64622 0.1412 -0.63385 0.12893 -0.60599 0.10949 C -0.54284 0.06528 -0.53125 0.07546 -0.45963 0.06782 C -0.42565 0.07268 -0.3556 0.03379 -0.33789 0.11597 C -0.33516 0.12893 -0.33633 0.14375 -0.33555 0.15741 C -0.33594 0.1706 -0.33476 0.18426 -0.33672 0.19676 C -0.34101 0.22477 -0.35859 0.25555 -0.36992 0.27106 C -0.37891 0.28356 -0.38906 0.29329 -0.39948 0.30185 C -0.4345 0.33079 -0.45807 0.34028 -0.49779 0.34768 C -0.52266 0.35208 -0.54779 0.35208 -0.57279 0.35417 C -0.65156 0.3493 -0.69154 0.37222 -0.75234 0.32129 C -0.76029 0.31481 -0.76706 0.30393 -0.77435 0.29514 C -0.77552 0.28565 -0.77904 0.27639 -0.77799 0.26667 C -0.77357 0.22616 -0.75364 0.2037 -0.73385 0.18819 C -0.65638 0.12708 -0.63268 0.13634 -0.54075 0.11597 C -0.45807 0.12245 -0.37487 0.11991 -0.29245 0.13565 C -0.28229 0.1375 -0.27383 0.1537 -0.26784 0.16852 C -0.2638 0.1787 -0.26536 0.19329 -0.26419 0.20555 C -0.26914 0.22014 -0.27318 0.23565 -0.27891 0.2493 C -0.28919 0.27338 -0.31836 0.33472 -0.33555 0.35208 C -0.35377 0.37037 -0.37396 0.38125 -0.39323 0.39583 C -0.39453 0.39653 -0.3957 0.39768 -0.397 0.39792 C -0.40677 0.39977 -0.41667 0.40092 -0.42643 0.40231 C -0.45143 0.3993 -0.47669 0.39954 -0.50143 0.39352 C -0.51614 0.39004 -0.53047 0.38217 -0.54453 0.37384 C -0.5763 0.35532 -0.61081 0.32731 -0.64036 0.29954 C -0.64648 0.29398 -0.65182 0.28634 -0.65755 0.27986 C -0.65807 0.27546 -0.66002 0.2706 -0.65885 0.26667 C -0.65052 0.24074 -0.63047 0.24305 -0.61706 0.23842 C -0.49141 0.25139 -0.47148 0.21504 -0.38463 0.31273 C -0.37682 0.32153 -0.37239 0.3375 -0.36627 0.34977 C -0.36667 0.36504 -0.36328 0.38241 -0.36745 0.39583 C -0.37344 0.41458 -0.38385 0.4287 -0.39453 0.43935 C -0.41094 0.45602 -0.42891 0.46875 -0.44739 0.47662 C -0.47435 0.48796 -0.55221 0.49028 -0.57773 0.4919 C -0.61055 0.48819 -0.64375 0.49143 -0.67604 0.48102 C -0.68919 0.47662 -0.71172 0.44815 -0.71172 0.44815 C -0.71823 0.41921 -0.72565 0.39954 -0.71784 0.36504 C -0.7043 0.30463 -0.65482 0.22361 -0.6306 0.19467 C -0.57604 0.1294 -0.46836 0.05694 -0.40924 0.03079 C -0.3707 0.01366 -0.3306 0.01042 -0.29127 -3.33333E-6 C -0.25482 0.00532 -0.2181 0.00787 -0.18177 0.01551 C -0.17891 0.01597 -0.17604 0.01967 -0.17448 0.02407 C -0.17018 0.03565 -0.16784 0.04884 -0.16458 0.06134 C -0.16419 0.08102 -0.16146 0.10092 -0.16341 0.12037 C -0.1668 0.15602 -0.18112 0.19745 -0.19779 0.21875 C -0.20807 0.23171 -0.22005 0.2412 -0.23216 0.24699 C -0.24896 0.25509 -0.26667 0.25579 -0.28385 0.26018 C -0.32279 0.25509 -0.36237 0.25833 -0.40065 0.24491 C -0.42734 0.23542 -0.45208 0.21227 -0.47682 0.19236 C -0.52825 0.15139 -0.52956 0.14352 -0.57031 0.0875 C -0.57682 0.06921 -0.58607 0.05324 -0.58997 0.03287 C -0.59818 -0.00903 -0.59023 -0.04699 -0.56536 -0.06551 C -0.48776 -0.12361 -0.4276 -0.10926 -0.34284 -0.11343 L -0.1707 -0.09398 C -0.16406 -0.09306 -0.15755 -0.08982 -0.15104 -0.08727 L -0.02318 -0.03912 C -0.00807 -0.02662 0.02748 0.00231 0.03581 0.01319 C 0.04557 0.02616 0.05221 0.04537 0.06042 0.06134 C 0.06992 0.11227 0.06237 0.06852 0.05182 0.20787 C 0.05156 0.21157 0.04896 0.22037 0.04805 0.22315 C 0.03945 0.24861 0.0444 0.24421 0.03581 0.2493 C 0.03047 0.25579 0.02578 0.26458 0.01979 0.26898 C -0.03893 0.31065 -0.12643 0.27361 -0.17448 0.26898 C -0.19766 0.24838 -0.17161 0.2706 -0.22851 0.23611 C -0.23229 0.23379 -0.23594 0.23079 -0.23958 0.22731 C -0.25039 0.21759 -0.26094 0.20717 -0.27161 0.19676 C -0.27292 0.1956 -0.27422 0.19421 -0.27526 0.19236 C -0.28073 0.18264 -0.28594 0.17199 -0.29127 0.1618 C -0.29245 0.14653 -0.29427 0.13125 -0.29492 0.11597 C -0.29505 0.11296 -0.29479 0.10949 -0.29375 0.10717 C -0.26758 0.04792 -0.25781 0.03981 -0.20521 0.02199 C -0.20013 0.02037 -0.10872 -0.01458 -0.07734 -0.01736 C -0.03711 -0.02083 0.003 -0.02176 0.04323 -0.02384 C 0.11055 -0.01435 0.10599 -0.03704 0.14518 0.01759 C 0.14675 0.01967 0.14688 0.02338 0.14766 0.02639 C 0.14284 0.05764 0.13867 0.08958 0.13294 0.12037 C 0.13216 0.12477 0.13008 0.12824 0.128 0.13125 C 0.1181 0.14583 0.10794 0.16018 0.09727 0.17268 L 0.053 0.22523 C 0.05143 0.22708 0.04987 0.22847 0.04805 0.22963 L -0.01706 0.27338 C -0.02435 0.27801 -0.03151 0.28403 -0.03919 0.28634 C -0.06276 0.29352 -0.08672 0.29653 -0.11055 0.30185 C -0.2293 0.29815 -0.2819 0.32801 -0.37239 0.27338 C -0.3806 0.26852 -0.38789 0.26018 -0.3957 0.2537 C -0.40026 0.24352 -0.40846 0.23588 -0.40924 0.22315 C -0.41029 0.20694 -0.40377 0.19236 -0.40065 0.17708 C -0.40013 0.17477 -0.39948 0.17199 -0.39818 0.1706 C -0.38581 0.15717 -0.37292 0.14514 -0.36002 0.13333 C -0.3569 0.13055 -0.35377 0.12778 -0.35026 0.12685 C -0.19766 0.08935 -0.23815 0.09884 -0.08463 0.09629 L 0.05794 0.12037 C 0.0655 0.12176 0.07292 0.12477 0.08008 0.12917 C 0.11654 0.15139 0.11315 0.14861 0.13177 0.16852 C 0.13373 0.17569 0.1375 0.18217 0.13789 0.19028 C 0.13828 0.2 0.13607 0.22106 0.13047 0.22963 C 0.12344 0.24051 0.11576 0.25023 0.10833 0.26018 C 0.10716 0.2618 0.10599 0.26319 0.10469 0.26458 C 0.09453 0.275 0.08399 0.28426 0.07396 0.29514 C 0.07044 0.29884 0.06771 0.30509 0.06406 0.30833 C 0.03112 0.3375 0.00391 0.35046 -0.03177 0.37384 C -0.03437 0.37546 -0.03659 0.37917 -0.03919 0.38032 C -0.04974 0.38588 -0.08984 0.40648 -0.11172 0.41319 C -0.12682 0.41782 -0.14193 0.42361 -0.15716 0.42639 C -0.1793 0.43009 -0.20143 0.43079 -0.22357 0.43287 L -0.29375 0.41759 C -0.29531 0.41713 -0.29726 0.41736 -0.29857 0.41551 C -0.30234 0.40972 -0.30521 0.40231 -0.30846 0.39583 C -0.30924 0.38472 -0.31224 0.37361 -0.31094 0.36296 C -0.30924 0.3493 -0.30391 0.33773 -0.29987 0.32569 C -0.29818 0.32083 -0.29648 0.31551 -0.29375 0.31273 C -0.27174 0.29074 -0.26667 0.28495 -0.24818 0.28217 L -0.1707 0.27106 L -0.04896 0.28426 C -0.03867 0.28565 -0.02838 0.2875 -0.01823 0.29074 C 0.01263 0.30116 0.04362 0.31065 0.07396 0.32569 C 0.09336 0.33542 0.11185 0.35139 0.13047 0.36504 C 0.13359 0.36736 0.13646 0.37037 0.13906 0.37384 C 0.14675 0.38426 0.15391 0.39583 0.1612 0.40671 C 0.16445 0.43796 0.16537 0.42592 0.15873 0.45903 C 0.1582 0.46227 0.15768 0.46574 0.15625 0.46782 C 0.15221 0.47407 0.1474 0.47824 0.14284 0.4831 C 0.14115 0.48472 0.13958 0.48657 0.13789 0.4875 C 0.1293 0.49236 0.1207 0.49653 0.11198 0.50069 C 0.10833 0.50231 0.10469 0.50393 0.10091 0.50509 C 0.07891 0.51134 0.0569 0.51921 0.03464 0.52245 C 0.00065 0.52731 -0.03346 0.52685 -0.06745 0.52917 L -0.38346 0.52245 C -0.3888 0.52222 -0.39427 0.52106 -0.39948 0.51805 C -0.52669 0.44676 -0.39414 0.51458 -0.4388 0.4919 C -0.44362 0.48495 -0.47057 0.45555 -0.4793 0.43079 C -0.48034 0.42801 -0.48099 0.42477 -0.48177 0.42199 C -0.48268 0.41389 -0.48463 0.40602 -0.48424 0.39792 C -0.48372 0.38518 -0.48307 0.37153 -0.4793 0.36065 C -0.47122 0.3375 -0.45976 0.32222 -0.44609 0.31273 C -0.43073 0.30185 -0.41523 0.29074 -0.39948 0.28217 C -0.39388 0.27893 -0.38802 0.27893 -0.38216 0.27778 L -0.27643 0.25579 L -0.00234 0.2581 C 0.01953 0.25903 0.01667 0.26366 0.01979 0.28866 C 0.01901 0.29074 0.01823 0.29305 0.01732 0.29514 C 0.01341 0.30417 0.00925 0.31273 0.00508 0.32129 C -0.01302 0.35833 -0.05599 0.38009 -0.06992 0.39143 C -0.10898 0.42292 -0.15872 0.44236 -0.19896 0.44815 C -0.32877 0.4669 -0.25963 0.45949 -0.40677 0.46782 L -0.60963 0.45254 C -0.61341 0.45231 -0.61732 0.45092 -0.6207 0.44815 C -0.62969 0.4412 -0.63815 0.43264 -0.64661 0.42407 C -0.64752 0.42315 -0.64818 0.42129 -0.64896 0.41967 C -0.65273 0.4125 -0.65664 0.40555 -0.66002 0.39792 C -0.6612 0.39537 -0.66172 0.39213 -0.6625 0.38912 C -0.66784 0.33842 -0.66927 0.35949 -0.65391 0.29954 C -0.65195 0.2919 -0.65013 0.2831 -0.64661 0.27778 C -0.63034 0.25301 -0.61263 0.23125 -0.59492 0.20995 C -0.58841 0.20208 -0.58177 0.19329 -0.57396 0.19028 C -0.50234 0.16319 -0.42995 0.14143 -0.35768 0.12037 C -0.34466 0.11667 -0.33138 0.11736 -0.31823 0.11597 C -0.2875 0.11782 -0.2 0.11111 -0.14987 0.13333 C -0.13086 0.1419 -0.11211 0.15231 -0.09323 0.1618 C -0.08997 0.16551 -0.0862 0.16782 -0.08346 0.17268 C -0.08034 0.17824 -0.07708 0.18472 -0.07604 0.19236 C -0.07487 0.20162 -0.07604 0.21157 -0.07734 0.22083 C -0.07773 0.22384 -0.07956 0.22546 -0.08099 0.22731 C -0.08659 0.23495 -0.09206 0.24329 -0.09818 0.2493 C -0.10195 0.25301 -0.10651 0.25324 -0.11055 0.25579 C -0.12734 0.26713 -0.14401 0.27986 -0.16094 0.29074 C -0.16654 0.29444 -0.17226 0.29792 -0.17812 0.29954 C -0.19766 0.30509 -0.21745 0.30787 -0.23711 0.31273 C -0.24453 0.31435 -0.25182 0.31829 -0.25924 0.31921 C -0.28294 0.32245 -0.30677 0.32361 -0.3306 0.32569 L -0.52604 0.31921 C -0.53359 0.31875 -0.54088 0.31574 -0.54818 0.31273 C -0.59049 0.29467 -0.63281 0.27639 -0.67487 0.25579 C -0.6862 0.25023 -0.69739 0.24305 -0.70807 0.23403 C -0.71055 0.23194 -0.75338 0.19907 -0.76706 0.18148 C -0.77943 0.16528 -0.79167 0.14838 -0.80378 0.13125 C -0.80807 0.12523 -0.81224 0.11852 -0.81614 0.11157 C -0.82057 0.10324 -0.84661 0.0625 -0.85299 0.03518 C -0.85586 0.02292 -0.85794 0.01042 -0.86042 -0.00208 C -0.85833 -0.01158 -0.8569 -0.02153 -0.85417 -0.03056 C -0.85312 -0.03403 -0.8513 -0.03704 -0.84935 -0.03912 C -0.84141 -0.04815 -0.83307 -0.05579 -0.82474 -0.0632 C -0.82318 -0.06458 -0.82148 -0.06505 -0.81979 -0.06551 C -0.80547 -0.06806 -0.79114 -0.06991 -0.77669 -0.07199 L -0.68216 -0.06759 C -0.672 -0.06713 -0.66159 -0.06806 -0.65143 -0.06551 C -0.60781 -0.05417 -0.56393 -0.04468 -0.52109 -0.02616 C -0.49414 -0.01435 -0.46654 -0.00625 -0.43997 0.00879 C -0.42292 0.01852 -0.40703 0.03449 -0.39075 0.04815 C -0.38529 0.05278 -0.37982 0.05764 -0.37487 0.06342 C -0.37005 0.06921 -0.36575 0.07662 -0.36133 0.0831 C -0.35846 0.11528 -0.35651 0.1206 -0.3625 0.15741 C -0.36315 0.16088 -0.36588 0.16157 -0.36745 0.16412 C -0.37656 0.17893 -0.37409 0.18102 -0.38346 0.18588 C -0.38516 0.1868 -0.41719 0.20208 -0.42279 0.20347 C -0.4362 0.20648 -0.44987 0.20787 -0.46341 0.20995 C -0.52917 0.20787 -0.58424 0.22338 -0.64414 0.19028 C -0.65677 0.18333 -0.66875 0.17315 -0.68099 0.16412 C -0.68437 0.16157 -0.68776 0.15879 -0.69075 0.15532 C -0.71523 0.12847 -0.71002 0.13634 -0.72161 0.11597 C -0.72396 0.10579 -0.72877 0.09653 -0.72891 0.08542 C -0.72917 0.06759 -0.72617 0.04977 -0.72279 0.03287 C -0.72187 0.02847 -0.71888 0.02639 -0.71667 0.02407 C -0.7026 0.01042 -0.67786 -0.0132 -0.66002 -0.01945 C -0.63281 -0.02917 -0.60534 -0.03796 -0.57773 -0.04352 C -0.55521 -0.04815 -0.53268 -0.04861 -0.51002 -0.05023 L -0.34531 -0.0588 L -0.09323 -0.03912 C -0.07344 -0.03704 -0.05391 -0.03102 -0.03424 -0.02616 L 0.12305 0.01551 C 0.18893 0.03379 0.20716 0.04051 0.27552 0.0919 C 0.29167 0.10393 0.30586 0.12245 0.32109 0.13773 C 0.32227 0.15301 0.32787 0.16921 0.32474 0.18379 C 0.31706 0.21852 0.30365 0.24884 0.29037 0.27778 C 0.2849 0.28935 0.27682 0.29629 0.2694 0.30393 C 0.2513 0.32268 0.23346 0.34259 0.21406 0.35648 C 0.18294 0.37847 0.15104 0.39861 0.11823 0.41111 C 0.05169 0.43611 -0.06471 0.43449 -0.12643 0.43727 C -0.20612 0.4294 -0.24206 0.43819 -0.31341 0.39352 C -0.32435 0.38657 -0.33307 0.37176 -0.34284 0.36065 C -0.34531 0.34699 -0.3513 0.33356 -0.35026 0.31921 C -0.34831 0.29421 -0.34375 0.26782 -0.33424 0.2493 C -0.28268 0.14838 -0.19245 0.08079 -0.12396 0.04606 C -0.05169 0.00926 0.02279 -0.01389 0.09727 -0.03264 C 0.30873 -0.08611 0.36406 -0.08033 0.55469 -0.08727 C 0.58086 -0.07847 0.60807 -0.07639 0.63333 -0.06111 C 0.63945 -0.05741 0.64583 -0.04398 0.6444 -0.03264 C 0.64154 -0.0088 0.62422 0.05069 0.60755 0.07222 C 0.55899 0.13472 0.55352 0.1368 0.48828 0.1618 C 0.42214 0.18727 0.32175 0.2081 0.25716 0.21875 C 0.13125 0.23958 0.11615 0.23796 0.00143 0.24491 C -0.08789 0.23472 -0.10221 0.25555 -0.15963 0.21204 C -0.17109 0.20347 -0.17031 0.20417 -0.17565 0.19467 C -0.17318 0.18958 -0.172 0.1787 -0.16823 0.1794 C 0.09479 0.23079 0.09596 0.23542 0.28047 0.30185 C 0.2957 0.31342 0.32083 0.30879 0.32591 0.3368 C 0.33008 0.35926 0.30794 0.375 0.29518 0.38264 C 0.26615 0.39977 0.23477 0.40301 0.2043 0.40879 C 0.0862 0.43125 -0.13463 0.42662 -0.21745 0.42847 C -0.26536 0.42569 -0.31341 0.42639 -0.36133 0.41967 C -0.41367 0.4125 -0.42422 0.40579 -0.46211 0.38704 C -0.46706 0.37754 -0.4763 0.37153 -0.47682 0.35856 C -0.47747 0.34537 -0.47135 0.33079 -0.46458 0.32569 C -0.42461 0.29629 -0.38242 0.27616 -0.34036 0.2581 C -0.32318 0.25069 -0.30521 0.25069 -0.2875 0.2493 C -0.22695 0.24467 -0.16627 0.24352 -0.1056 0.24051 C -0.00508 0.25278 0.07461 0.23657 0.16367 0.31273 C 0.16914 0.31736 0.16784 0.3331 0.16979 0.34329 C 0.1612 0.35648 0.1543 0.3743 0.14401 0.38264 C 0.06432 0.44653 0.02513 0.44213 -0.06627 0.44815 C -0.16953 0.45486 -0.37604 0.46134 -0.37604 0.46134 C -0.39544 0.45879 -0.5418 0.47083 -0.60104 0.41551 C -0.60625 0.41065 -0.60924 0.40092 -0.61341 0.39352 C -0.6125 0.37106 -0.61328 0.34792 -0.61094 0.32569 C -0.61029 0.32014 -0.60742 0.31574 -0.60469 0.31273 C -0.58763 0.29305 -0.57109 0.27014 -0.55182 0.2581 C -0.43203 0.18241 -0.35573 0.19583 -0.21992 0.1794 C -0.07487 0.19028 0.0707 0.18819 0.21537 0.21204 C 0.33594 0.23217 0.32357 0.21342 0.35794 0.30185 C 0.35052 0.31782 0.34583 0.33912 0.33581 0.34977 C 0.27526 0.41435 0.21771 0.41366 0.14766 0.42639 C 0.10274 0.43449 0.05755 0.43935 0.0125 0.44606 L -0.28633 0.44167 C -0.2901 0.44143 -0.29583 0.42917 -0.29739 0.42639 C -0.29779 0.41898 -0.30039 0.41111 -0.29857 0.4044 C -0.28568 0.35486 -0.24479 0.33264 -0.22109 0.32129 C -0.16862 0.29629 -0.05391 0.2787 -0.00234 0.26898 C 0.01615 0.26967 0.03516 0.2625 0.053 0.27106 C 0.05781 0.27338 0.0474 0.28634 0.04323 0.29074 C 0.03164 0.30278 0.01914 0.31204 0.00625 0.31921 C -0.00599 0.32616 -0.01901 0.32847 -0.03177 0.33241 C -0.06654 0.34259 -0.06992 0.34143 -0.1056 0.34537 L -0.13997 0.34329 C -0.14167 0.34282 -0.14127 0.33449 -0.14127 0.33449 L -0.12773 0.2625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Ветер подхватил мой листик и унёс меня далеко от дома, родителей от школы,</a:t>
            </a:r>
          </a:p>
        </p:txBody>
      </p:sp>
      <p:pic>
        <p:nvPicPr>
          <p:cNvPr id="24578" name="Picture 2" descr="http://img-fotki.yandex.ru/get/6424/112424586.7aa/0_bd62e_28caf5e5_XX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267" y="1965960"/>
            <a:ext cx="5715000" cy="52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79816" y="3090223"/>
            <a:ext cx="2299488" cy="341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Капля 2"/>
          <p:cNvSpPr/>
          <p:nvPr/>
        </p:nvSpPr>
        <p:spPr>
          <a:xfrm rot="18958503">
            <a:off x="6811716" y="4197265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8958503">
            <a:off x="7140220" y="4353503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18958503">
            <a:off x="6949182" y="4780853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8958503">
            <a:off x="6582679" y="5082857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8958503">
            <a:off x="6949287" y="5384861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8958503">
            <a:off x="6488950" y="5797712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8958503">
            <a:off x="6896469" y="6142495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0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11659909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516" y="1747837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4657" y="574861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411" y="2216055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7255" y="3870039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821" y="5104699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6093104" y="862619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446" y="3834325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9144" y="4997964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638" y="5104699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87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7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8531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а ведь у нас сегодня в муравьиной школе праздник посвященный окончанию учебного года и началу каникул.</a:t>
            </a:r>
          </a:p>
        </p:txBody>
      </p:sp>
      <p:pic>
        <p:nvPicPr>
          <p:cNvPr id="3" name="Picture 2" descr="http://edu.shebekino.ru/god4teacher/5/Radchenko_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3327816"/>
            <a:ext cx="11655613" cy="325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60" y="265726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653" y="268724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805" y="2784048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08" y="266413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3" y="727137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22" y="717321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550" y="3327816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8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9208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Это очень важный </a:t>
            </a:r>
            <a:r>
              <a:rPr lang="ru-RU" sz="2400" b="1" dirty="0" smtClean="0"/>
              <a:t>праздник!</a:t>
            </a:r>
            <a:br>
              <a:rPr lang="ru-RU" sz="2400" b="1" dirty="0" smtClean="0"/>
            </a:br>
            <a:r>
              <a:rPr lang="ru-RU" sz="2400" b="1" dirty="0" smtClean="0"/>
              <a:t>Нельзя </a:t>
            </a:r>
            <a:r>
              <a:rPr lang="ru-RU" sz="2400" b="1" dirty="0"/>
              <a:t>его пропускать!</a:t>
            </a:r>
          </a:p>
        </p:txBody>
      </p:sp>
      <p:pic>
        <p:nvPicPr>
          <p:cNvPr id="3" name="Picture 2" descr="http://edu.shebekino.ru/god4teacher/5/Radchenko_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2233534"/>
            <a:ext cx="11655613" cy="435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60" y="265726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653" y="268724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805" y="2784048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08" y="266413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3" y="727137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22" y="717321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080" y="2898837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37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868118"/>
          </a:xfrm>
        </p:spPr>
        <p:txBody>
          <a:bodyPr>
            <a:normAutofit/>
          </a:bodyPr>
          <a:lstStyle/>
          <a:p>
            <a:r>
              <a:rPr lang="ru-RU" sz="2400" b="1" dirty="0"/>
              <a:t>Я несчастный муравей!</a:t>
            </a:r>
            <a:br>
              <a:rPr lang="ru-RU" sz="2400" b="1" dirty="0"/>
            </a:br>
            <a:r>
              <a:rPr lang="ru-RU" sz="2400" b="1" dirty="0"/>
              <a:t>Я хочу найти друзей!</a:t>
            </a:r>
            <a:br>
              <a:rPr lang="ru-RU" sz="2400" b="1" dirty="0"/>
            </a:br>
            <a:r>
              <a:rPr lang="ru-RU" sz="2400" b="1" dirty="0"/>
              <a:t>Много должен я пройти,</a:t>
            </a:r>
            <a:br>
              <a:rPr lang="ru-RU" sz="2400" b="1" dirty="0"/>
            </a:br>
            <a:r>
              <a:rPr lang="ru-RU" sz="2400" b="1" dirty="0"/>
              <a:t>Чтобы домик, школу и родных найти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18084" y="3120203"/>
            <a:ext cx="2299488" cy="341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Капля 3"/>
          <p:cNvSpPr/>
          <p:nvPr/>
        </p:nvSpPr>
        <p:spPr>
          <a:xfrm rot="18958503">
            <a:off x="9899690" y="4384547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4"/>
          <p:cNvSpPr/>
          <p:nvPr/>
        </p:nvSpPr>
        <p:spPr>
          <a:xfrm rot="18958503">
            <a:off x="9441615" y="4192955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8958503">
            <a:off x="9212578" y="4893151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18958503">
            <a:off x="9670650" y="4953955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8958503">
            <a:off x="9212574" y="5674361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5696262" y="5711913"/>
            <a:ext cx="3321822" cy="1303484"/>
          </a:xfrm>
          <a:prstGeom prst="cloudCallou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95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882" y="181607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7882226" y="4619238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6981358" y="313788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99" y="4725208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810562" y="268940"/>
            <a:ext cx="3071268" cy="337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Ждут вас всех поля и горы,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Рвы, овраги, косогоры.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Муравьишка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 боится,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детства он привык трудиться.</a:t>
            </a:r>
            <a:endParaRPr lang="ru-RU" sz="2400" b="1" dirty="0"/>
          </a:p>
        </p:txBody>
      </p:sp>
      <p:pic>
        <p:nvPicPr>
          <p:cNvPr id="19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47174" y="3442922"/>
            <a:ext cx="2299488" cy="341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55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7347405" y="674718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7906523" y="3704017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465" y="1963860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04825" y="268940"/>
            <a:ext cx="3587829" cy="337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Смело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пойдёт вперёд,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друзей с собой возьмёт.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девчонки и мальчишки –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Все помогут </a:t>
            </a:r>
            <a:r>
              <a:rPr lang="ru-RU" sz="2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муравьишке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ru-RU" sz="2400" b="1" dirty="0"/>
          </a:p>
        </p:txBody>
      </p:sp>
      <p:pic>
        <p:nvPicPr>
          <p:cNvPr id="19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9192" y="3631803"/>
            <a:ext cx="2168968" cy="322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73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http://s001.radikal.ru/i194/1210/6b/c4db86b755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194" y="3204694"/>
            <a:ext cx="3653066" cy="371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2877695" y="5909733"/>
            <a:ext cx="4152275" cy="765210"/>
          </a:xfrm>
          <a:prstGeom prst="cloudCallou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02846" y="5522627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9613" y="554056"/>
            <a:ext cx="1120764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Муравей ведёт детей по залу, под весёлую музыку, а ведущий и лето готовят полосу препятствий для игры «Помогите муравью»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скамьи – «мостик через речку»,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картонки – «лужи»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обруча – «корни деревьев»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Дети идут за </a:t>
            </a:r>
            <a:r>
              <a:rPr lang="ru-RU" sz="2400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муравьишкой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по скамье, перепрыгивают через 2 картонки, пролезают сквозь обруч, идут по скамье, перепрыгивают через 2 картонки, пролезают сквозь обруч и садятся на свои места.</a:t>
            </a:r>
            <a:endParaRPr lang="ru-RU" sz="2400" dirty="0"/>
          </a:p>
        </p:txBody>
      </p:sp>
      <p:sp>
        <p:nvSpPr>
          <p:cNvPr id="4" name="AutoShape 2" descr="https://img-fotki.yandex.ru/get/9313/206363740.3f7/0_ce085_b5ad2bbb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http://papus666.narod.ru/clipart/m/most/most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63" y="4537031"/>
            <a:ext cx="3612566" cy="222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83" y="398335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35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5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С такими помощниками я живо до дома доберусь!</a:t>
            </a:r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52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ramki-photoshop.ru/personaj/5/kliparty-zhivotny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613" y="1759017"/>
            <a:ext cx="5704179" cy="477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58066" y="29887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8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430" y="163788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10780209" y="5303102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7906523" y="3704017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465" y="1963860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834470" y="2068929"/>
            <a:ext cx="30762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Ребята, кот-драчун преградил дорогу </a:t>
            </a:r>
            <a:r>
              <a:rPr lang="ru-RU" sz="2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муравьишке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!</a:t>
            </a:r>
          </a:p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Как же нам продолжить путь?</a:t>
            </a:r>
          </a:p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 будем делать?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7664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Не обижайте муравья -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Его обидеть просто.</a:t>
            </a:r>
          </a:p>
        </p:txBody>
      </p:sp>
      <p:pic>
        <p:nvPicPr>
          <p:cNvPr id="7170" name="Picture 2" descr="http://cdn.playbuzz.com/cdn/f422a110-8b9f-4587-8042-44d0abedad16/df56915f-f493-4b29-8255-0a2e88f0207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298" y="205273"/>
            <a:ext cx="5003800" cy="64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099" y="341500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6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4"/>
    </mc:Choice>
    <mc:Fallback xmlns="">
      <p:transition spd="slow" advTm="43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2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386" y="240644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6796676" y="2774580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259" y="2374337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114" y="549681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994" y="512199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9116238" y="5252647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849" y="3842818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679" y="5027893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85819" y="2993369"/>
            <a:ext cx="28516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 обо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мне?</a:t>
            </a:r>
            <a:endParaRPr lang="en-US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вот и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Я!</a:t>
            </a:r>
            <a:endParaRPr lang="en-US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Привет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сердечный вам друзья!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01477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145" y="278667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7068658" y="4499716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6901084" y="2746965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99" y="4725208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747720" y="1123584"/>
            <a:ext cx="3124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Ура! Кот скрылся! Нужно идти дальше! Но идти нужно через луг, где растут очень красивые, любознательные, и музыкальные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цветочки!</a:t>
            </a:r>
          </a:p>
          <a:p>
            <a:pPr algn="ctr"/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Они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разрешают пройти мимо себя, только тому, кто отгадает загадку и споёт отгадку!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5174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93778" y="5545560"/>
            <a:ext cx="6096000" cy="8863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Целый день летает,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Всем надоедает.</a:t>
            </a:r>
            <a:endParaRPr lang="ru-RU" sz="2400" dirty="0"/>
          </a:p>
        </p:txBody>
      </p:sp>
      <p:pic>
        <p:nvPicPr>
          <p:cNvPr id="31746" name="Picture 2" descr="http://png-images.ru/wp-content/uploads/2015/02/fly_PNG3946-170x17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182" y="2812300"/>
            <a:ext cx="16192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http://s020.radikal.ru/i701/1502/32/c802e8a449b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29" y="279167"/>
            <a:ext cx="6605561" cy="624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13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" name="Picture 2" descr="http://png-images.ru/wp-content/uploads/2015/02/fly_PNG3946-170x17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461" y="2708695"/>
            <a:ext cx="2523076" cy="252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86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9.25926E-6 L -5.83333E-6 -9.25926E-6 C -0.00183 -0.00139 -0.00405 -0.00186 -0.00561 -0.00394 C -0.00652 -0.00487 -0.00652 -0.00718 -0.00704 -0.0088 C -0.00821 -0.01274 -0.00912 -0.0169 -0.01056 -0.02014 C -0.02319 -0.04862 -0.02865 -0.05139 -0.03608 -0.08056 C -0.03868 -0.09075 -0.04246 -0.11204 -0.04246 -0.11204 C -0.04441 -0.14977 -0.04584 -0.14954 -0.03751 -0.1963 C -0.03595 -0.20487 -0.03256 -0.21181 -0.0297 -0.21899 C -0.02605 -0.22825 -0.02253 -0.2382 -0.01772 -0.24538 C -0.01251 -0.25301 -0.00587 -0.25695 -5.83333E-6 -0.26297 C 0.00103 -0.26413 0.00168 -0.26598 0.00286 -0.2669 C 0.0108 -0.27246 0.01874 -0.27732 0.02694 -0.28195 C 0.02825 -0.28264 0.02968 -0.28264 0.03111 -0.28311 L 0.0552 -0.2919 C 0.07564 -0.2882 0.09648 -0.28774 0.11679 -0.28056 C 0.12239 -0.27871 0.12681 -0.27107 0.13163 -0.26551 C 0.13984 -0.25602 0.15559 -0.23542 0.15559 -0.23542 C 0.15611 -0.23403 0.1565 -0.23264 0.15702 -0.23149 C 0.16002 -0.22593 0.16366 -0.2213 0.16627 -0.21528 C 0.1703 -0.20556 0.17265 -0.18982 0.17473 -0.17871 C 0.17408 -0.15996 0.1746 -0.14075 0.17265 -0.12223 C 0.172 -0.11575 0.169 -0.11112 0.16692 -0.10579 C 0.1621 -0.09306 0.16002 -0.08797 0.15286 -0.0794 C 0.15064 -0.07663 0.1483 -0.07431 0.14569 -0.07315 C 0.14231 -0.0713 0.13866 -0.0713 0.13515 -0.07061 L 0.10898 -0.07431 C 0.10819 -0.07454 0.10754 -0.07501 0.10676 -0.07547 C 0.10299 -0.07917 0.09908 -0.08241 0.09556 -0.08681 C 0.09153 -0.09167 0.08801 -0.09792 0.08424 -0.10325 C 0.08345 -0.10417 0.0828 -0.10487 0.08202 -0.10579 C 0.07929 -0.1132 0.0759 -0.12038 0.07356 -0.12848 C 0.07109 -0.13727 0.06796 -0.15602 0.06796 -0.15602 C 0.06809 -0.1669 0.06679 -0.17848 0.06861 -0.18889 C 0.07226 -0.20903 0.08697 -0.22917 0.09478 -0.24167 C 0.10129 -0.25186 0.11952 -0.26366 0.12095 -0.26436 C 0.13489 -0.27107 0.14934 -0.27339 0.1634 -0.27801 C 0.16536 -0.27871 0.16718 -0.28033 0.16913 -0.28056 C 0.18489 -0.28288 0.20064 -0.28403 0.21653 -0.28565 L 0.3177 -0.28195 C 0.33202 -0.27917 0.39101 -0.24584 0.41041 -0.23542 C 0.41171 -0.23357 0.41301 -0.23149 0.41457 -0.23033 C 0.42512 -0.22223 0.43736 -0.22014 0.44648 -0.20764 L 0.46835 -0.17755 C 0.47278 -0.16436 0.4772 -0.15116 0.48176 -0.13843 C 0.48228 -0.13704 0.48345 -0.13635 0.48398 -0.13473 C 0.48697 -0.12408 0.48957 -0.11297 0.49244 -0.10209 C 0.49752 -0.05926 0.49491 -0.07385 0.49804 -0.05672 C 0.49856 -0.04491 0.50012 -0.03311 0.49947 -0.02153 C 0.49817 0.00486 0.49674 0.03148 0.49244 0.05648 C 0.49049 0.06736 0.48476 0.07476 0.48111 0.08425 C 0.48046 0.08564 0.48046 0.08796 0.47968 0.08935 C 0.47538 0.09652 0.47082 0.103 0.46627 0.10949 C 0.4651 0.11087 0.46392 0.11203 0.46275 0.11319 C 0.45728 0.11782 0.45207 0.12337 0.44648 0.12708 C 0.44049 0.13055 0.43411 0.13194 0.42799 0.13449 C 0.42734 0.13495 0.42655 0.13541 0.4259 0.13587 L 0.37994 0.13078 C 0.3789 0.13055 0.37799 0.13009 0.37707 0.12939 C 0.36718 0.12407 0.35676 0.12106 0.34739 0.11319 C 0.32603 0.09467 0.33424 0.09884 0.32408 0.09421 C 0.32161 0.09166 0.31861 0.0905 0.31692 0.0868 C 0.31562 0.08379 0.31549 0.07916 0.31549 0.07546 C 0.31588 0.06273 0.32056 0.04652 0.3276 0.04143 C 0.33931 0.0331 0.34491 0.02847 0.35872 0.02268 L 0.38489 0.01134 C 0.38632 0.01064 0.38762 0.00902 0.38905 0.00879 C 0.40142 0.00717 0.41366 0.00694 0.4259 0.00624 L 0.53411 0.01759 C 0.53489 0.01759 0.53567 0.01805 0.53632 0.01874 C 0.54179 0.02476 0.54713 0.03148 0.5526 0.03773 C 0.55468 0.04259 0.5578 0.04675 0.55898 0.05277 C 0.56028 0.05995 0.55963 0.06782 0.55963 0.07546 C 0.55963 0.08587 0.56002 0.09652 0.55898 0.10694 C 0.55702 0.12546 0.54843 0.1449 0.54335 0.15972 C 0.54283 0.16134 0.54257 0.16319 0.54192 0.16481 C 0.53827 0.17453 0.5345 0.18425 0.53059 0.19374 C 0.52681 0.20277 0.51444 0.22361 0.51288 0.22638 C 0.51236 0.22731 0.51158 0.22824 0.5108 0.22893 C 0.47551 0.26342 0.48814 0.25624 0.4578 0.27036 C 0.45559 0.27129 0.45351 0.27245 0.45142 0.27291 C 0.44153 0.27523 0.4315 0.27685 0.42161 0.27916 C 0.41783 0.28009 0.41418 0.2824 0.41041 0.2831 C 0.39569 0.28495 0.38111 0.28541 0.36653 0.2868 C 0.3108 0.28541 0.2552 0.28634 0.19947 0.2831 C 0.18528 0.28217 0.17109 0.278 0.15702 0.27407 C 0.15403 0.27337 0.1509 0.27291 0.14791 0.27175 C 0.13489 0.26597 0.12122 0.25925 0.10963 0.24652 C 0.10676 0.24328 0.10442 0.23888 0.10181 0.23518 C 0.10142 0.22939 0.09999 0.22337 0.10051 0.21759 C 0.10064 0.2155 0.10429 0.18194 0.10963 0.17222 C 0.11197 0.16805 0.1147 0.16458 0.11744 0.16087 C 0.11835 0.15995 0.11926 0.15925 0.1203 0.15833 C 0.15585 0.13171 0.12707 0.15208 0.13866 0.14583 C 0.14556 0.14212 0.1522 0.13796 0.15924 0.13449 C 0.16106 0.13356 0.16301 0.13356 0.16484 0.13333 C 0.17095 0.1324 0.17707 0.13171 0.18319 0.13078 C 0.19101 0.13124 0.19882 0.13078 0.20663 0.13194 C 0.20859 0.1324 0.21041 0.13425 0.21223 0.13587 C 0.21523 0.13842 0.21822 0.14097 0.22069 0.14467 C 0.22486 0.15069 0.2276 0.1574 0.23059 0.16481 C 0.23306 0.18101 0.23541 0.19212 0.23489 0.20995 C 0.23437 0.22638 0.23306 0.24282 0.23137 0.25902 C 0.23111 0.26157 0.23007 0.26342 0.22929 0.26527 C 0.22603 0.27222 0.22252 0.2787 0.21926 0.28541 C 0.21874 0.28657 0.21861 0.28842 0.21796 0.28935 C 0.19856 0.31481 0.20442 0.30509 0.1776 0.32083 C 0.1759 0.32175 0.17434 0.32407 0.17265 0.32453 C 0.16119 0.32777 0.14947 0.32962 0.13801 0.33217 C 0.1233 0.33124 0.10859 0.3331 0.09413 0.32962 C 0.08293 0.32685 0.07239 0.31851 0.06158 0.31319 C 0.0427 0.30393 0.07174 0.32337 0.02551 0.28796 C 0.02356 0.28657 0.02161 0.28495 0.01978 0.2831 C 0.00911 0.27152 -0.00157 0.25995 -0.01199 0.24768 C -0.01498 0.24444 -0.01785 0.24074 -0.02058 0.23634 C -0.02787 0.22476 -0.03569 0.21365 -0.04181 0.19999 C -0.05287 0.17453 -0.0547 0.1655 -0.05938 0.14467 C -0.06186 0.12268 -0.06655 0.10138 -0.06655 0.07916 C -0.06655 0.00717 -0.06355 0.03356 -0.05522 -9.25926E-6 C -0.0517 -0.01413 -0.04988 -0.02987 -0.04532 -0.04283 C -0.04207 -0.05209 -0.02293 -0.09514 -0.01277 -0.11089 C -0.00352 -0.12501 0.00637 -0.13797 0.01562 -0.15232 C 0.01822 -0.15649 0.01952 -0.1632 0.02265 -0.16621 C 0.05234 -0.19491 0.08293 -0.21991 0.11314 -0.24676 C 0.12056 -0.25301 0.13385 -0.26135 0.13931 -0.26436 C 0.15911 -0.27501 0.17838 -0.28982 0.19882 -0.29445 C 0.25976 -0.30857 0.22747 -0.30348 0.29569 -0.30834 C 0.30924 -0.30255 0.32278 -0.29723 0.33606 -0.29075 C 0.33879 -0.28936 0.34127 -0.28681 0.34387 -0.2845 C 0.3496 -0.27917 0.35533 -0.27408 0.3608 -0.26806 C 0.36288 -0.26575 0.36484 -0.26251 0.36653 -0.25926 C 0.37655 -0.23982 0.38671 -0.22061 0.39622 -0.20001 C 0.39791 -0.19653 0.3983 -0.19144 0.39973 -0.18751 C 0.40116 -0.1838 0.40325 -0.18126 0.40468 -0.17755 C 0.40963 -0.16389 0.41418 -0.14977 0.41887 -0.13589 C 0.43254 -0.09514 0.42577 -0.11089 0.43372 -0.09329 C 0.43528 -0.08473 0.4371 -0.07639 0.43866 -0.06806 C 0.43931 -0.06436 0.44023 -0.06065 0.4401 -0.05672 C 0.4397 -0.04769 0.43814 -0.03913 0.43723 -0.03033 C 0.42681 -0.0345 0.4164 -0.03797 0.40611 -0.04283 C 0.4039 -0.04399 0.40194 -0.0463 0.39973 -0.04792 C 0.39192 -0.05348 0.38411 -0.05857 0.37642 -0.06413 C 0.37395 -0.06598 0.37174 -0.06852 0.36926 -0.07061 C 0.31666 -0.11251 0.35689 -0.07547 0.33398 -0.10209 C 0.3246 -0.11274 0.31484 -0.12246 0.30559 -0.13334 C 0.30351 -0.13589 0.30142 -0.13866 0.29999 -0.14214 C 0.29335 -0.15834 0.28775 -0.1757 0.28163 -0.1926 C 0.28372 -0.20556 0.28554 -0.21876 0.28788 -0.23149 C 0.28853 -0.23473 0.28944 -0.23797 0.29075 -0.24028 C 0.29556 -0.24908 0.30077 -0.25695 0.30637 -0.26436 C 0.30885 -0.2676 0.31197 -0.26968 0.31484 -0.27176 C 0.32825 -0.28172 0.34127 -0.29329 0.3552 -0.3007 L 0.39908 -0.32477 C 0.40351 -0.32709 0.40793 -0.32964 0.41249 -0.33102 C 0.43007 -0.33635 0.44778 -0.34098 0.46549 -0.34468 C 0.48267 -0.34862 0.49999 -0.3507 0.51718 -0.35371 C 0.54504 -0.35232 0.57291 -0.3544 0.60064 -0.34977 C 0.61562 -0.34723 0.62994 -0.33866 0.64452 -0.33218 C 0.64817 -0.33056 0.65181 -0.32871 0.6552 -0.32593 C 0.66484 -0.31783 0.67421 -0.30903 0.68345 -0.29954 C 0.69752 -0.28496 0.71249 -0.27246 0.72512 -0.25417 C 0.74491 -0.2257 0.74335 -0.2294 0.76757 -0.1801 C 0.76939 -0.17639 0.77004 -0.17176 0.77122 -0.16737 C 0.77265 -0.16158 0.77421 -0.15579 0.77538 -0.14977 C 0.77799 -0.13658 0.78254 -0.1095 0.78254 -0.1095 C 0.78293 -0.09815 0.7845 -0.08681 0.78385 -0.07547 C 0.78189 -0.03797 0.77825 -0.0007 0.77473 0.03634 C 0.7733 0.05115 0.77187 0.04814 0.76835 0.05902 C 0.7677 0.06087 0.76106 0.08495 0.75845 0.0905 C 0.75416 0.09976 0.74973 0.10856 0.74504 0.11689 C 0.73801 0.12939 0.72655 0.1405 0.71809 0.14583 C 0.70598 0.15347 0.69205 0.15717 0.67916 0.16087 C 0.65207 0.15671 0.6246 0.15717 0.59778 0.14837 C 0.58189 0.14305 0.56744 0.12754 0.55181 0.11944 C 0.52291 0.10439 0.53736 0.11319 0.48892 0.06666 C 0.48606 0.06388 0.48359 0.06018 0.48111 0.05648 C 0.47551 0.04814 0.47069 0.03518 0.46692 0.02499 C 0.46627 0.02314 0.46601 0.02083 0.46549 0.01874 C 0.46392 0.003 0.46145 -0.01019 0.46484 -0.02639 C 0.4664 -0.0345 0.46952 -0.04144 0.47265 -0.04792 C 0.47408 -0.05093 0.47629 -0.05232 0.47825 -0.05417 C 0.48241 -0.05811 0.48671 -0.06204 0.49101 -0.06551 C 0.49283 -0.0669 0.49465 -0.06876 0.49661 -0.06922 C 0.50038 -0.07038 0.50416 -0.07014 0.50793 -0.07061 C 0.51718 -0.07014 0.52668 -0.07362 0.53554 -0.06922 C 0.54817 -0.06297 0.55924 -0.04931 0.57095 -0.03913 C 0.57916 -0.03195 0.57903 -0.03172 0.5858 -0.02014 C 0.59218 -0.00926 0.59687 -0.00232 0.60142 0.00995 C 0.60455 0.01874 0.60754 0.02754 0.61054 0.03634 C 0.61132 0.03888 0.6121 0.0412 0.61275 0.04398 C 0.61431 0.05185 0.61549 0.05995 0.61692 0.06782 C 0.61744 0.078 0.61822 0.08796 0.61835 0.09814 C 0.61848 0.10555 0.61952 0.128 0.61627 0.13958 C 0.61405 0.14722 0.61223 0.15555 0.60911 0.16226 C 0.60247 0.17708 0.59687 0.18842 0.58788 0.19629 C 0.57122 0.21064 0.55468 0.22546 0.53775 0.23888 C 0.5289 0.24606 0.5203 0.25462 0.5108 0.25786 C 0.45129 0.2787 0.47981 0.2706 0.42525 0.2831 L 0.23489 0.27175 C 0.22773 0.27106 0.22069 0.26689 0.21366 0.26411 C 0.19999 0.25879 0.18619 0.25393 0.17265 0.24768 C 0.15715 0.2405 0.14153 0.23449 0.12668 0.22384 C 0.09934 0.20439 0.10819 0.21157 0.06718 0.17222 C 0.0647 0.1699 0.06249 0.16643 0.06015 0.16342 C 0.05793 0.15671 0.05103 0.13911 0.04947 0.12708 C 0.04843 0.11828 0.04765 0.10949 0.04674 0.10046 C 0.04856 0.09212 0.04986 0.08333 0.05234 0.07546 C 0.05481 0.06759 0.05832 0.06087 0.06158 0.05393 C 0.06249 0.05208 0.06366 0.04999 0.0651 0.04907 C 0.072 0.04374 0.07916 0.03911 0.08632 0.03518 C 0.08879 0.03379 0.09153 0.03356 0.09413 0.03263 L 0.15429 0.03518 C 0.15898 0.03541 0.16379 0.03541 0.16835 0.03773 C 0.18345 0.04536 0.19817 0.05578 0.21301 0.06527 C 0.21718 0.06805 0.22043 0.07199 0.22356 0.078 C 0.22981 0.08981 0.23007 0.0912 0.23424 0.103 C 0.23593 0.11805 0.23801 0.12731 0.23554 0.14328 C 0.23437 0.15161 0.23059 0.16597 0.22642 0.17361 C 0.2203 0.18472 0.21562 0.19884 0.20806 0.20624 C 0.19934 0.21458 0.18541 0.22893 0.17551 0.23518 C 0.1664 0.24097 0.15715 0.24583 0.14791 0.25023 C 0.1414 0.25347 0.13476 0.25671 0.12812 0.25786 C 0.09817 0.26273 0.06809 0.26458 0.03814 0.26782 C 0.00845 0.2662 -0.02136 0.26828 -0.05092 0.26296 C -0.0629 0.26064 -0.0741 0.25138 -0.08556 0.24513 C -0.09936 0.23796 -0.12306 0.22083 -0.13087 0.21134 C -0.14636 0.19259 -0.16003 0.16921 -0.17332 0.14583 C -0.17826 0.13726 -0.18217 0.12661 -0.18543 0.11574 C -0.19871 0.07036 -0.20196 0.03796 -0.21003 -0.01274 C -0.21277 -0.07917 -0.21655 -0.08681 -0.20431 -0.15348 C -0.2004 -0.17524 -0.1961 -0.19769 -0.18816 -0.21528 C -0.15795 -0.28126 -0.13985 -0.30926 -0.10405 -0.34468 C -0.08764 -0.36089 -0.07162 -0.37825 -0.05444 -0.39144 C -0.0073 -0.42709 0.02786 -0.44491 0.07786 -0.45672 C 0.09205 -0.46019 0.10663 -0.45926 0.12095 -0.46042 C 0.13202 -0.45556 0.14426 -0.45556 0.15429 -0.44538 C 0.17486 -0.42431 0.18619 -0.39561 0.19804 -0.36251 C 0.21353 -0.31945 0.21926 -0.30209 0.23059 -0.25163 C 0.2358 -0.22894 0.23957 -0.20556 0.24413 -0.18241 C 0.24504 -0.16019 0.24778 -0.13797 0.24687 -0.11575 C 0.24595 -0.09028 0.24205 -0.06505 0.2384 -0.04028 C 0.23775 -0.03589 0.23619 -0.03195 0.23424 -0.02894 C 0.23033 -0.02339 0.22603 -0.01876 0.22148 -0.01528 C 0.21601 -0.01112 0.21028 -0.00788 0.20442 -0.00626 C 0.1953 -0.00394 0.18606 -0.00464 0.17681 -0.00394 C 0.1651 -0.00626 0.15312 -0.00649 0.14153 -0.01135 C 0.12434 -0.01852 0.0815 -0.0382 0.05728 -0.05926 C 0.05103 -0.06459 0.04504 -0.07084 0.03892 -0.07686 C 0.03606 -0.08311 0.0315 -0.08797 0.03046 -0.09561 C 0.0276 -0.11551 0.03658 -0.13797 0.0453 -0.14723 C 0.0621 -0.16528 0.0802 -0.1794 0.0983 -0.1926 C 0.1039 -0.19653 0.11002 -0.19746 0.11601 -0.19885 C 0.13228 -0.20278 0.14856 -0.20556 0.16484 -0.20903 C 0.18723 -0.20672 0.20976 -0.20741 0.23202 -0.20255 C 0.27955 -0.19214 0.28775 -0.18334 0.3276 -0.15741 C 0.33411 -0.14468 0.34452 -0.13612 0.34739 -0.11968 C 0.35012 -0.10371 0.34517 -0.08635 0.34244 -0.07061 C 0.33997 -0.05626 0.33072 -0.03635 0.32408 -0.02778 C 0.31197 -0.01227 0.29934 0.00161 0.28658 0.01504 C 0.28176 0.0199 0.27668 0.02361 0.27174 0.02754 C 0.25273 0.04236 0.2397 0.05161 0.21926 0.06041 C 0.21497 0.06226 0.21041 0.06203 0.20585 0.06273 C 0.20168 0.06041 0.197 0.05949 0.19309 0.05532 C 0.19192 0.05393 0.19205 0.05023 0.19179 0.04768 C 0.19114 0.04282 0.19075 0.03773 0.19036 0.03263 C 0.19504 0.01041 0.19778 -0.01343 0.20442 -0.03403 C 0.20885 -0.04769 0.21523 -0.05996 0.22291 -0.06806 C 0.23723 -0.08334 0.26562 -0.10834 0.28723 -0.1132 C 0.29569 -0.11528 0.30416 -0.11575 0.31275 -0.11714 C 0.32265 -0.11505 0.33267 -0.11459 0.34244 -0.11089 C 0.35806 -0.10464 0.38163 -0.08774 0.39478 -0.07061 C 0.40077 -0.06251 0.4052 -0.05116 0.41041 -0.04167 C 0.4108 -0.03959 0.41197 -0.03751 0.41171 -0.03519 C 0.40963 -0.0051 0.4108 0.00671 0.3983 0.02268 C 0.38879 0.03449 0.3746 0.05046 0.36223 0.05648 C 0.35624 0.05949 0.34999 0.06064 0.34387 0.06273 C 0.28944 0.06018 0.30637 0.07592 0.27668 0.04259 C 0.27564 0.04166 0.27473 0.04027 0.27382 0.03888 C 0.27265 0.03564 0.27109 0.03263 0.2703 0.02893 C 0.26809 0.01828 0.26809 0.00416 0.27239 -0.0051 C 0.27512 -0.01135 0.27942 -0.01528 0.28372 -0.0176 C 0.2884 -0.02038 0.29361 -0.01945 0.29856 -0.02014 C 0.30793 -0.01852 0.31744 -0.0176 0.32681 -0.01528 C 0.32838 -0.01482 0.32994 -0.01343 0.33111 -0.01135 C 0.33176 -0.01019 0.33163 -0.00811 0.33176 -0.00626 C 0.33111 -0.00348 0.33111 0.00046 0.32968 0.00254 C 0.32681 0.00624 0.32304 0.00717 0.31978 0.00995 C 0.31887 0.01087 0.31783 0.01157 0.31692 0.01249 C 0.31575 0.01388 0.31484 0.01643 0.3134 0.01759 C 0.31249 0.01828 0.31158 0.01759 0.31054 0.01759 L 0.31054 0.01759 L 0.29648 0.01759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foto-zverey.ru/4/nasekomye_1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121" y="2488201"/>
            <a:ext cx="2543175" cy="24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70172" y="2575285"/>
            <a:ext cx="6901870" cy="388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мычит коровка та,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 рогов, копыт, хвоста,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Молока нам не дает,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листочками живет.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чёрных точках</a:t>
            </a:r>
            <a:r>
              <a:rPr lang="en-US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красный плащ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носит жук.</a:t>
            </a:r>
            <a:endParaRPr lang="en-US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Растеньям - страж.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вредной тлёй воюет ловко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эта..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(божия коровка.)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http://s018.radikal.ru/i506/1502/d0/c06a824730a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18" y="328301"/>
            <a:ext cx="6176788" cy="621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32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261" y="3296728"/>
            <a:ext cx="609600" cy="609600"/>
          </a:xfrm>
          <a:prstGeom prst="rect">
            <a:avLst/>
          </a:prstGeom>
        </p:spPr>
      </p:pic>
      <p:pic>
        <p:nvPicPr>
          <p:cNvPr id="36866" name="Picture 2" descr="http://foto-zverey.ru/4/nasekomye_1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156" y="2815895"/>
            <a:ext cx="2543175" cy="24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18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3645" y="4654391"/>
            <a:ext cx="6096000" cy="17643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рога, а не бык,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Шесть ног без копыт.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Летит – жужжит,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Сядет – землю роет.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914" name="Picture 2" descr="http://lineola.nmru.users.photofile.ru/photo/lineola.nmru/150312341/large/15803026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379" y="2482999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http://pixelbrush.ru/uploads/posts/2013-02/1361229473_2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78" y="304473"/>
            <a:ext cx="6926527" cy="622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4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lineola.nmru.users.photofile.ru/photo/lineola.nmru/150312341/large/15803026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843" y="2776297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0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49009" y="4733345"/>
            <a:ext cx="6096000" cy="17643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Спал цветок и вдруг проснулся –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Больше спать не захотел.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Шевельнулся, встрепенулся,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Взвился вверх и улетел.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741" y="1840048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http://rylik.ru/uploads/posts/2015-06/1433756457_pink-rose-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73" y="296092"/>
            <a:ext cx="6312549" cy="616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41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130" y="2228237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27034" y="3667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7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84030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Ребята, насекомые – это мои друзья, как и вы! Я предлагаю вам превратиться в насекомых и поиграть со мной!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719" y="2357633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lineola.nmru.users.photofile.ru/photo/lineola.nmru/150312341/large/15803026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7213" y="4199655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foto-zverey.ru/4/nasekomye_1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489" y="4538582"/>
            <a:ext cx="1768115" cy="173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png-images.ru/wp-content/uploads/2015/02/fly_PNG3946-170x17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303" y="2653988"/>
            <a:ext cx="1943568" cy="194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61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145" y="278667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7068658" y="4499716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6901084" y="2746965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99" y="4725208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25884" y="219742"/>
            <a:ext cx="2961483" cy="6436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Собирали мне букашки, утром свежую росу,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Колокольчики, ромашки заплетали мне в косу,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зелёном сарафане утром рано у реки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Вышивало солнце гладью золотые васильки!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Ребята, вам нравится мой наряд?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38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Я буду называть насекомое, а вы должны будете его изобразить. Когда я скажу </a:t>
            </a:r>
            <a:r>
              <a:rPr lang="ru-RU" sz="2400" dirty="0" smtClean="0"/>
              <a:t>кузнечик -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61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все подпрыгивают.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6" name="Picture 2" descr="http://animatsii.ru/wp-content/uploads/2015/04/04/1104/gif/cricket_hopping_lg_nwm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496" y="2958860"/>
            <a:ext cx="3062078" cy="306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78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Скажу бабочки -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11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машут «большими крыльями».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894" y="2181431"/>
            <a:ext cx="4628626" cy="449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85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Скажу жуки -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47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все жужжат и машут маленькими «крылышками».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lineola.nmru.users.photofile.ru/photo/lineola.nmru/150312341/large/15803026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919" y="3958498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83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" name="Picture 2" descr="http://lineola.nmru.users.photofile.ru/photo/lineola.nmru/150312341/large/15803026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26" y="3958497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47" y="602473"/>
            <a:ext cx="4628626" cy="449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animatsii.ru/wp-content/uploads/2015/04/04/1104/gif/cricket_hopping_lg_nwm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15" y="784071"/>
            <a:ext cx="3062078" cy="306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9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0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Кто это тут расшумелся, раскричался</a:t>
            </a:r>
            <a:r>
              <a:rPr lang="ru-RU" sz="2400" dirty="0" smtClean="0"/>
              <a:t>?!</a:t>
            </a:r>
            <a:br>
              <a:rPr lang="ru-RU" sz="2400" dirty="0" smtClean="0"/>
            </a:br>
            <a:r>
              <a:rPr lang="ru-RU" sz="2400" dirty="0" smtClean="0"/>
              <a:t>Вот </a:t>
            </a:r>
            <a:r>
              <a:rPr lang="ru-RU" sz="2400" dirty="0"/>
              <a:t>я вас всех сейчас в паутину поймаю!</a:t>
            </a:r>
          </a:p>
        </p:txBody>
      </p:sp>
      <p:pic>
        <p:nvPicPr>
          <p:cNvPr id="45058" name="Picture 2" descr="http://file.mobilmusic.ru/74/b9/65/85524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076" y="2087592"/>
            <a:ext cx="3415761" cy="4432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46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113" y="282880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10780209" y="5303102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8659303" y="409816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465" y="1963860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65101" y="2734193"/>
            <a:ext cx="17898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Паучок, не лови наших деток!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0611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Они </a:t>
            </a:r>
            <a:r>
              <a:rPr lang="ru-RU" sz="2400" dirty="0"/>
              <a:t>помогают мне домой вернуться!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46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386" y="240644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6796676" y="2774580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259" y="2374337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114" y="549681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994" y="512199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9116238" y="5252647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849" y="3842818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679" y="5027893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868203" y="2979438"/>
            <a:ext cx="28516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 за что вы любите лето, ребята?!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519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113" y="282880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10780209" y="5303102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8659303" y="409816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465" y="1963860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65101" y="2734193"/>
            <a:ext cx="17898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Хочешь, мы про тебя песенку споём?!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72663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0" name="Picture 10" descr="http://klobik.ru/ph/45/list_reznoy_vetka_bereza_1680x10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60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1202" name="Picture 2" descr="http://img1.joyreactor.cc/pics/post/%D0%B3%D0%B8%D1%84%D0%BA%D0%B8-%D0%BF%D0%B0%D1%83%D0%BA-%D0%BF%D0%B5%D1%81%D0%BE%D1%87%D0%BD%D0%B8%D1%86%D0%B0-%D0%BA%D1%80%D0%B8%D0%BF%D0%BE%D1%82%D0%B0-73235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6159"/>
            <a:ext cx="5004339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4" name="Picture 4" descr="http://img1.joyreactor.cc/pics/post/%D0%B3%D0%B8%D1%84%D0%BA%D0%B8-%D0%BF%D0%B0%D1%83%D0%BA-%D0%BF%D0%B5%D1%81%D0%BE%D1%87%D0%BD%D0%B8%D1%86%D0%B0-%D0%BA%D1%80%D0%B8%D0%BF%D0%BE%D1%82%D0%B0-73235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339" y="5400135"/>
            <a:ext cx="2635914" cy="120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6" name="Picture 6" descr="http://img1.joyreactor.cc/pics/post/%D0%B3%D0%B8%D1%84%D0%BA%D0%B8-%D0%BF%D0%B0%D1%83%D0%BA-%D0%BF%D0%B5%D1%81%D0%BE%D1%87%D0%BD%D0%B8%D1%86%D0%B0-%D0%BA%D1%80%D0%B8%D0%BF%D0%BE%D1%82%D0%B0-73235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253" y="5400134"/>
            <a:ext cx="2630757" cy="12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8" name="Picture 8" descr="http://img1.joyreactor.cc/pics/post/%D0%B3%D0%B8%D1%84%D0%BA%D0%B8-%D0%BF%D0%B0%D1%83%D0%BA-%D0%BF%D0%B5%D1%81%D0%BE%D1%87%D0%BD%D0%B8%D1%86%D0%B0-%D0%BA%D1%80%D0%B8%D0%BF%D0%BE%D1%82%D0%B0-732355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010" y="5838684"/>
            <a:ext cx="1920990" cy="76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5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331542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Какая замечательная песенка! За такую песенку я даже разрешу вам поиграть со своим самым большим богатством – моими клубочками - с волшебными нитками! </a:t>
            </a:r>
          </a:p>
        </p:txBody>
      </p:sp>
      <p:pic>
        <p:nvPicPr>
          <p:cNvPr id="56322" name="Picture 2" descr="http://odvas.ru/_ph/97/2/23115378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41" y="3329796"/>
            <a:ext cx="2968020" cy="320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узел 2"/>
          <p:cNvSpPr/>
          <p:nvPr/>
        </p:nvSpPr>
        <p:spPr>
          <a:xfrm>
            <a:off x="5175849" y="566755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6251276" y="4772939"/>
            <a:ext cx="457200" cy="4572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6708476" y="5727938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7196140" y="3827252"/>
            <a:ext cx="457200" cy="4572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7653340" y="4904866"/>
            <a:ext cx="457200" cy="4572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8338868" y="5762443"/>
            <a:ext cx="457200" cy="4572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8451012" y="4055852"/>
            <a:ext cx="457200" cy="4572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9227389" y="4807444"/>
            <a:ext cx="457200" cy="457200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9969260" y="5650300"/>
            <a:ext cx="457200" cy="4572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9581072" y="3925020"/>
            <a:ext cx="457200" cy="457200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10789920" y="4570217"/>
            <a:ext cx="457200" cy="4572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28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6686" y="446769"/>
            <a:ext cx="10913832" cy="320212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Играть </a:t>
            </a:r>
            <a:r>
              <a:rPr lang="ru-RU" sz="2400" dirty="0"/>
              <a:t>будем так! Первая команда – мальчики, а вторая – девочки! По моему сигналу не вставая со своих мест, каждая команда начинает вынимать из корзины клубочки ниток, и, передавая их из рук в руки складывать в ведёрки. Как только я скажу: «Стоп игра» мы подсчитаем, сколько клубочков набрала каждая команда.</a:t>
            </a:r>
          </a:p>
        </p:txBody>
      </p:sp>
      <p:pic>
        <p:nvPicPr>
          <p:cNvPr id="3" name="Picture 2" descr="http://odvas.ru/_ph/97/2/23115378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87" y="3263847"/>
            <a:ext cx="2938269" cy="317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узел 3"/>
          <p:cNvSpPr/>
          <p:nvPr/>
        </p:nvSpPr>
        <p:spPr>
          <a:xfrm>
            <a:off x="9799607" y="5270739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0564483" y="5894373"/>
            <a:ext cx="457200" cy="4572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0931378" y="5042139"/>
            <a:ext cx="457200" cy="4572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65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odvas.ru/_ph/97/2/23115378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41" y="3329796"/>
            <a:ext cx="2968020" cy="320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узел 2"/>
          <p:cNvSpPr/>
          <p:nvPr/>
        </p:nvSpPr>
        <p:spPr>
          <a:xfrm>
            <a:off x="5175849" y="566755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6251276" y="4772939"/>
            <a:ext cx="457200" cy="4572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6708476" y="5727938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7196140" y="3827252"/>
            <a:ext cx="457200" cy="4572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7653340" y="4904866"/>
            <a:ext cx="457200" cy="4572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8338868" y="5762443"/>
            <a:ext cx="457200" cy="4572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8451012" y="4055852"/>
            <a:ext cx="457200" cy="4572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9227389" y="4807444"/>
            <a:ext cx="457200" cy="457200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9969260" y="5650300"/>
            <a:ext cx="457200" cy="4572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9581072" y="3925020"/>
            <a:ext cx="457200" cy="457200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10789920" y="4570217"/>
            <a:ext cx="457200" cy="4572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i="1" dirty="0"/>
              <a:t>Игра «Волшебные клубочки»</a:t>
            </a:r>
          </a:p>
        </p:txBody>
      </p:sp>
      <p:pic>
        <p:nvPicPr>
          <p:cNvPr id="15" name="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71160" y="24550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70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45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talklove.ru/priroda/pejzazh-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380891"/>
            <a:ext cx="12192001" cy="434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32411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Так танцуя и играя мы с вами, ребятки подошли к ручью.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95" y="3301401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68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49715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А за ним – муравьиная школа!</a:t>
            </a:r>
            <a:endParaRPr lang="ru-RU" sz="2400" b="1" dirty="0"/>
          </a:p>
        </p:txBody>
      </p:sp>
      <p:pic>
        <p:nvPicPr>
          <p:cNvPr id="3" name="Picture 2" descr="http://edu.shebekino.ru/god4teacher/5/Radchenko_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2233534"/>
            <a:ext cx="11655613" cy="435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60" y="265726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653" y="268724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805" y="2784048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08" y="266413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3" y="727137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22" y="717321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080" y="2898837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65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talklove.ru/priroda/pejzazh-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380891"/>
            <a:ext cx="12192001" cy="434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70688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Как же нам перебраться через ручей?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95" y="3301401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18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875520" cy="5817079"/>
          </a:xfrm>
        </p:spPr>
        <p:txBody>
          <a:bodyPr>
            <a:normAutofit/>
          </a:bodyPr>
          <a:lstStyle/>
          <a:p>
            <a:pPr algn="r"/>
            <a:r>
              <a:rPr lang="ru-RU" sz="2400" dirty="0"/>
              <a:t>Сейчас я произнесу волшебные слова и </a:t>
            </a:r>
            <a:r>
              <a:rPr lang="ru-RU" sz="2400" dirty="0" smtClean="0"/>
              <a:t>вызову вертолёт.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Вертолётик</a:t>
            </a:r>
            <a:r>
              <a:rPr lang="ru-RU" sz="2400" dirty="0" smtClean="0"/>
              <a:t> </a:t>
            </a:r>
            <a:r>
              <a:rPr lang="ru-RU" sz="2400" dirty="0"/>
              <a:t>взвился в небо,</a:t>
            </a:r>
            <a:br>
              <a:rPr lang="ru-RU" sz="2400" dirty="0"/>
            </a:br>
            <a:r>
              <a:rPr lang="ru-RU" sz="2400" dirty="0"/>
              <a:t>Я-то там ни разу не был...</a:t>
            </a:r>
            <a:br>
              <a:rPr lang="ru-RU" sz="2400" dirty="0"/>
            </a:br>
            <a:r>
              <a:rPr lang="ru-RU" sz="2400" dirty="0"/>
              <a:t>"Мой зелёный вертолёт,</a:t>
            </a:r>
            <a:br>
              <a:rPr lang="ru-RU" sz="2400" dirty="0"/>
            </a:br>
            <a:r>
              <a:rPr lang="ru-RU" sz="2400" dirty="0"/>
              <a:t>Ты возьми меня в полёт!"</a:t>
            </a:r>
            <a:br>
              <a:rPr lang="ru-RU" sz="2400" dirty="0"/>
            </a:br>
            <a:r>
              <a:rPr lang="ru-RU" sz="2400" dirty="0"/>
              <a:t>Но он скрылся за лозой...</a:t>
            </a:r>
            <a:br>
              <a:rPr lang="ru-RU" sz="2400" dirty="0"/>
            </a:br>
            <a:r>
              <a:rPr lang="ru-RU" sz="2400" dirty="0"/>
              <a:t>Оказался </a:t>
            </a:r>
            <a:r>
              <a:rPr lang="ru-RU" sz="2400" dirty="0" smtClean="0"/>
              <a:t>...</a:t>
            </a:r>
            <a:endParaRPr lang="ru-RU" sz="2400" dirty="0"/>
          </a:p>
        </p:txBody>
      </p:sp>
      <p:pic>
        <p:nvPicPr>
          <p:cNvPr id="3" name="Picture 2" descr="http://odvas.ru/_ph/97/2/23115378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41" y="3329796"/>
            <a:ext cx="2968020" cy="320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65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globator.net/uploads/interviews/ursula3/streko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34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Летние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76" y="1769537"/>
            <a:ext cx="4122642" cy="48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261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63"/>
    </mc:Choice>
    <mc:Fallback xmlns="">
      <p:transition spd="slow" advTm="86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img-fotki.yandex.ru/get/5303/54833049.42/0_9650a_9700d6f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04" y="3347050"/>
            <a:ext cx="3801053" cy="283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1834" y="6070611"/>
            <a:ext cx="4182218" cy="908383"/>
          </a:xfrm>
          <a:prstGeom prst="rect">
            <a:avLst/>
          </a:prstGeom>
        </p:spPr>
      </p:pic>
      <p:sp>
        <p:nvSpPr>
          <p:cNvPr id="6" name="Капля 5"/>
          <p:cNvSpPr/>
          <p:nvPr/>
        </p:nvSpPr>
        <p:spPr>
          <a:xfrm rot="18958503">
            <a:off x="3601532" y="4667408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18958503">
            <a:off x="4210263" y="5113075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8958503">
            <a:off x="4120633" y="5792340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98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img-fotki.yandex.ru/get/5303/54833049.42/0_9650a_9700d6f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04" y="3347050"/>
            <a:ext cx="3801053" cy="283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1834" y="6070611"/>
            <a:ext cx="4182218" cy="908383"/>
          </a:xfrm>
          <a:prstGeom prst="rect">
            <a:avLst/>
          </a:prstGeom>
        </p:spPr>
      </p:pic>
      <p:sp>
        <p:nvSpPr>
          <p:cNvPr id="6" name="Капля 5"/>
          <p:cNvSpPr/>
          <p:nvPr/>
        </p:nvSpPr>
        <p:spPr>
          <a:xfrm rot="18958503">
            <a:off x="3601532" y="4667408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18958503">
            <a:off x="4210263" y="5113075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8958503">
            <a:off x="4120633" y="5792340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5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1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113" y="282880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10780209" y="5303102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8659303" y="409816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465" y="1963860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389877" y="2734193"/>
            <a:ext cx="2165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 случилось?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5870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Кто </a:t>
            </a:r>
            <a:r>
              <a:rPr lang="ru-RU" sz="2400" dirty="0" smtClean="0"/>
              <a:t>тебя обидел?!</a:t>
            </a:r>
            <a:endParaRPr lang="ru-RU" sz="2400" dirty="0"/>
          </a:p>
        </p:txBody>
      </p:sp>
      <p:pic>
        <p:nvPicPr>
          <p:cNvPr id="45058" name="Picture 2" descr="http://file.mobilmusic.ru/74/b9/65/85524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076" y="2087592"/>
            <a:ext cx="3415761" cy="4432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56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Не плачь!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16" y="3416087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5303/54833049.42/0_9650a_9700d6f5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17179" y="3165894"/>
            <a:ext cx="3997459" cy="298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Капля 4"/>
          <p:cNvSpPr/>
          <p:nvPr/>
        </p:nvSpPr>
        <p:spPr>
          <a:xfrm rot="18958503">
            <a:off x="8164905" y="4494568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8958503">
            <a:off x="8393944" y="5156066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18958503">
            <a:off x="7828476" y="5495542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1834" y="6070611"/>
            <a:ext cx="418221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5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Мальчик баловник схватил моих деток за крылышки и теперь они не могу летать!</a:t>
            </a:r>
            <a:endParaRPr lang="ru-RU" sz="2400" b="1" dirty="0"/>
          </a:p>
        </p:txBody>
      </p:sp>
      <p:pic>
        <p:nvPicPr>
          <p:cNvPr id="4" name="Picture 2" descr="http://img-fotki.yandex.ru/get/5303/54833049.42/0_9650a_9700d6f5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17179" y="3165894"/>
            <a:ext cx="3997459" cy="298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Капля 4"/>
          <p:cNvSpPr/>
          <p:nvPr/>
        </p:nvSpPr>
        <p:spPr>
          <a:xfrm rot="18958503">
            <a:off x="8164905" y="4494568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8958503">
            <a:off x="8393944" y="5156066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18958503">
            <a:off x="7828476" y="5495542"/>
            <a:ext cx="320604" cy="327424"/>
          </a:xfrm>
          <a:prstGeom prst="teardrop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834" y="6070611"/>
            <a:ext cx="418221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93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430" y="213191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10593921" y="5303102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7216923" y="3709991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465" y="1963860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91009" y="1323577"/>
            <a:ext cx="244990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Ребята, скажите, пожалуйста, можно брать бабочек, стрекоз и других насекомых за крылышки?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395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220" y="315909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10593921" y="5303102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7216923" y="3709991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095" y="1917802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02361" y="314826"/>
            <a:ext cx="307288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Стрекозка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мы можем помочь твоему горю! Наши ребята и их родители они очень отзывчивые и умелые. Я думаю, что они смогут починить крылышки маленьких </a:t>
            </a:r>
            <a:r>
              <a:rPr lang="ru-RU" sz="2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стрекозок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Поможем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ребята?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1757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www.free-lancers.net/posted_files/N2FBDDB734CC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55" y="304861"/>
            <a:ext cx="3175558" cy="248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 rot="19431120">
            <a:off x="328103" y="-1250830"/>
            <a:ext cx="1345721" cy="28035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5540" name="Picture 4" descr="http://adalin.mospsy.ru/img2/z_4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020" y="3899109"/>
            <a:ext cx="23812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 rot="19431120">
            <a:off x="1376284" y="3782860"/>
            <a:ext cx="1289521" cy="13056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5542" name="Picture 6" descr="http://adalin.mospsy.ru/img2/z_4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606" y="1385415"/>
            <a:ext cx="23812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 rot="19431120">
            <a:off x="5263921" y="2366474"/>
            <a:ext cx="1289521" cy="13056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5544" name="Picture 8" descr="http://read-ka.cofe.ru/old_images/tale/45/dragonfl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343" y="4251534"/>
            <a:ext cx="1428750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 rot="1955050">
            <a:off x="7784023" y="3538575"/>
            <a:ext cx="897579" cy="17942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5546" name="Picture 10" descr="http://fotohomka.ru/images/Jan/09/eb5d85b83cf6728728e80fc6c4e9883d/mini_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605" y="609660"/>
            <a:ext cx="3465469" cy="258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 rot="1919722">
            <a:off x="8873341" y="-399690"/>
            <a:ext cx="1345721" cy="28035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354574" y="5237372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26768" y="412712"/>
            <a:ext cx="5783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/>
              <a:t>Упражнение на развитие речевого выдоха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9858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64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867" y="2958859"/>
            <a:ext cx="2276580" cy="1699419"/>
          </a:xfrm>
          <a:prstGeom prst="rect">
            <a:avLst/>
          </a:prstGeom>
        </p:spPr>
      </p:pic>
      <p:pic>
        <p:nvPicPr>
          <p:cNvPr id="11" name="Picture 2" descr="http://www.free-lancers.net/posted_files/N2FBDDB734CC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77" y="2556370"/>
            <a:ext cx="2457985" cy="192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Мальчики, девочки вы очень выручили меня. Ведь без возможности летать мои детки погибли бы. А теперь они могут, как и раньше порхать и кружиться!</a:t>
            </a:r>
            <a:endParaRPr lang="ru-RU" sz="2400" b="1" dirty="0"/>
          </a:p>
        </p:txBody>
      </p:sp>
      <p:pic>
        <p:nvPicPr>
          <p:cNvPr id="4" name="Picture 2" descr="http://img-fotki.yandex.ru/get/5303/54833049.42/0_9650a_9700d6f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17179" y="3165894"/>
            <a:ext cx="3997459" cy="298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adalin.mospsy.ru/img2/z_4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020" y="4787660"/>
            <a:ext cx="1470850" cy="143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adalin.mospsy.ru/img2/z_4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59" y="4787660"/>
            <a:ext cx="1470850" cy="143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read-ka.cofe.ru/old_images/tale/45/dragonfl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432" y="4398182"/>
            <a:ext cx="1428750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60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312" y="58219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10676233" y="5430743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6901084" y="2746965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99" y="4725208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25884" y="219742"/>
            <a:ext cx="2961483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78284" y="1931877"/>
            <a:ext cx="28090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Спасибо! Замечательная песня! Вы пели, что каникулы длятся три месяца подряд. Назовите мне их пожалуйста, летние месяцы.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5571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xrest.ru/schemes/00/00/c5/d0/%D0%94%D0%B5%D0%B2%D1%83%D1%88%D0%BA%D0%B0-%D0%BB%D0%B5%D1%82%D0%B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0" y="268940"/>
            <a:ext cx="8484570" cy="633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img-fotki.yandex.ru/get/6200/23869276.c/0_85bbc_9505fac9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220" y="315909"/>
            <a:ext cx="28479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10989"/>
            <a:ext cx="1002462" cy="9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rasivie-kartinki.ru/images/babochki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11" y="4939553"/>
            <a:ext cx="1484757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s://img-fotki.yandex.ru/get/6101/23869276.c/0_85bb8_4909c444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791">
            <a:off x="6935062" y="381479"/>
            <a:ext cx="1245197" cy="117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72" y="4002322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1.liveinternet.ru/images/attach/c/2/74/480/74480919_babochkaleti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0" y="5642300"/>
            <a:ext cx="796032" cy="7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3" y="2413513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27" y="268940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ttp://images-photo.ru/_ph/17/2/8330042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6802">
            <a:off x="7216923" y="3709991"/>
            <a:ext cx="1162955" cy="11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93" y="3848627"/>
            <a:ext cx="2558407" cy="2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095" y="1917802"/>
            <a:ext cx="1736312" cy="16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http://img0.liveinternet.ru/images/attach/c/4/122/655/122655636_0_b1d3f_d0087229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9" y="4158644"/>
            <a:ext cx="803404" cy="78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39581" y="242043"/>
            <a:ext cx="303445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Стрекозка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мы очень рады, что смогли тебе помочь! А ты сможешь помочь, </a:t>
            </a:r>
            <a:r>
              <a:rPr lang="ru-RU" sz="2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муравьишке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Он опаздывает в муравьиную школу на праздник. Это очень важный праздник в честь окончания учёбы и начала каникул. Помоги, пожалуйста, перелететь через ручей.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5654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867" y="2958859"/>
            <a:ext cx="2276580" cy="1699419"/>
          </a:xfrm>
          <a:prstGeom prst="rect">
            <a:avLst/>
          </a:prstGeom>
        </p:spPr>
      </p:pic>
      <p:pic>
        <p:nvPicPr>
          <p:cNvPr id="11" name="Picture 2" descr="http://www.free-lancers.net/posted_files/N2FBDDB734CC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77" y="2556370"/>
            <a:ext cx="2457985" cy="192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3492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Конечно помогу! Держитесь, ребятки за ручки! Сейчас мы все вместе полетим на праздник!</a:t>
            </a:r>
            <a:endParaRPr lang="ru-RU" sz="2400" b="1" dirty="0"/>
          </a:p>
        </p:txBody>
      </p:sp>
      <p:pic>
        <p:nvPicPr>
          <p:cNvPr id="4" name="Picture 2" descr="http://img-fotki.yandex.ru/get/5303/54833049.42/0_9650a_9700d6f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17179" y="3165894"/>
            <a:ext cx="3997459" cy="298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adalin.mospsy.ru/img2/z_4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020" y="4787660"/>
            <a:ext cx="1470850" cy="143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adalin.mospsy.ru/img2/z_4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59" y="4787660"/>
            <a:ext cx="1470850" cy="143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read-ka.cofe.ru/old_images/tale/45/dragonfl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432" y="4398182"/>
            <a:ext cx="1428750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8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alklove.ru/priroda/pejzazh-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026" name="Picture 2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647" y="2119571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292" y="1436264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953" y="2943109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97" y="3684039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59" y="4503033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82" y="972919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154" y="653870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602" y="518476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760" y="627432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237" y="736388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793" y="736387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4380" y="1358243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8325" y="1960933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375" y="2088916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http://4put.ru/pictures/max/219/675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2807837"/>
            <a:ext cx="1562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7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920884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Ура! Мы даже не опоздали!</a:t>
            </a:r>
            <a:endParaRPr lang="ru-RU" sz="2400" b="1" dirty="0"/>
          </a:p>
        </p:txBody>
      </p:sp>
      <p:pic>
        <p:nvPicPr>
          <p:cNvPr id="3" name="Picture 2" descr="http://edu.shebekino.ru/god4teacher/5/Radchenko_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2233534"/>
            <a:ext cx="11655613" cy="435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60" y="265726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653" y="268724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805" y="2784048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08" y="266413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3" y="727137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22" y="717321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080" y="2898837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93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1520" y="299049"/>
            <a:ext cx="9875520" cy="6558951"/>
          </a:xfrm>
        </p:spPr>
        <p:txBody>
          <a:bodyPr>
            <a:normAutofit/>
          </a:bodyPr>
          <a:lstStyle/>
          <a:p>
            <a:pPr algn="r"/>
            <a:r>
              <a:rPr lang="ru-RU" sz="2400" dirty="0"/>
              <a:t>Дорогие ребята, разрешите вас поблагодарить и поздравить с наступившим отдыхом. Самый прекрасный праздник в школе – это начало летних каникул. Впереди целое лето, впереди много планов. Пусть время каникул не пройдёт даром, обязательно осуществите свою мечту. А главное будьте такими же дружными, как сегодня</a:t>
            </a:r>
            <a:r>
              <a:rPr lang="ru-RU" sz="2400" dirty="0" smtClean="0"/>
              <a:t>!</a:t>
            </a:r>
            <a:endParaRPr lang="ru-RU" sz="2400" b="1" dirty="0"/>
          </a:p>
        </p:txBody>
      </p:sp>
      <p:pic>
        <p:nvPicPr>
          <p:cNvPr id="3" name="Picture 2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1" y="3787023"/>
            <a:ext cx="1924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0" name="Picture 2" descr="http://smiles24.ru/data/smiles/anime-serdechki-117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917" y="426103"/>
            <a:ext cx="3008463" cy="2005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3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40080"/>
            <a:ext cx="12192000" cy="8595360"/>
          </a:xfrm>
          <a:prstGeom prst="rect">
            <a:avLst/>
          </a:prstGeom>
        </p:spPr>
      </p:pic>
      <p:pic>
        <p:nvPicPr>
          <p:cNvPr id="25602" name="Picture 2" descr="http://4put.ru/pictures/max/220/67779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60" y="265726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4put.ru/pictures/max/220/67779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653" y="2687246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4put.ru/pictures/max/220/67779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733" y="368652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://4put.ru/pictures/max/220/67779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481" y="368652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3" y="727137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22" y="717321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4put.ru/pictures/max/220/67779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689" y="4712052"/>
            <a:ext cx="1222419" cy="205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95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2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korostishevsky.org/wp-content/uploads/2014/04/solnhnii-d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76" y="265176"/>
            <a:ext cx="11673071" cy="633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1.liveinternet.ru/images/attach/c/1/49/499/49499551_Iyu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857" y="1434353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30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3"/>
</p:tagLst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210</TotalTime>
  <Words>1051</Words>
  <Application>Microsoft Office PowerPoint</Application>
  <PresentationFormat>Широкоэкранный</PresentationFormat>
  <Paragraphs>117</Paragraphs>
  <Slides>85</Slides>
  <Notes>0</Notes>
  <HiddenSlides>0</HiddenSlides>
  <MMClips>18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85</vt:i4>
      </vt:variant>
    </vt:vector>
  </HeadingPairs>
  <TitlesOfParts>
    <vt:vector size="90" baseType="lpstr">
      <vt:lpstr>Calibri</vt:lpstr>
      <vt:lpstr>Corbel</vt:lpstr>
      <vt:lpstr>Symbol</vt:lpstr>
      <vt:lpstr>Times New Roman</vt:lpstr>
      <vt:lpstr>Базис</vt:lpstr>
      <vt:lpstr>«История муравья-муравьишки»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Летние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далёком дремучем лесу под высокой елью в большом муравейнике… </vt:lpstr>
      <vt:lpstr>жил муравьишка.</vt:lpstr>
      <vt:lpstr>Здравствуйте, ребята! Я очень рад, что вы в мою сказку пришли!</vt:lpstr>
      <vt:lpstr>Презентация PowerPoint</vt:lpstr>
      <vt:lpstr>С огромным удовольствием!</vt:lpstr>
      <vt:lpstr>В далёком дремучем лесу под высокой елью в большом муравейнике жил я - муравьишка.</vt:lpstr>
      <vt:lpstr>Всю осень,</vt:lpstr>
      <vt:lpstr>зиму</vt:lpstr>
      <vt:lpstr>и весну</vt:lpstr>
      <vt:lpstr>я помогал родителям наводить порядок в муравейнике,</vt:lpstr>
      <vt:lpstr>следил за младшими братиками и сестрёнками</vt:lpstr>
      <vt:lpstr>и конечно ходил со своими друзьями в школу.</vt:lpstr>
      <vt:lpstr>А в последний день школьных занятий я забрался на высокую берёзу, что росла у муравьиной школы</vt:lpstr>
      <vt:lpstr>и сел на листочек,</vt:lpstr>
      <vt:lpstr>полюбоваться летним солнышком.</vt:lpstr>
      <vt:lpstr>В этот момент налетел ветерок, и…</vt:lpstr>
      <vt:lpstr>Ветер подхватил мой листик и унёс меня далеко от дома, родителей от школы,</vt:lpstr>
      <vt:lpstr>а ведь у нас сегодня в муравьиной школе праздник посвященный окончанию учебного года и началу каникул.</vt:lpstr>
      <vt:lpstr>Это очень важный праздник! Нельзя его пропускать!</vt:lpstr>
      <vt:lpstr>Я несчастный муравей! Я хочу найти друзей! Много должен я пройти, Чтобы домик, школу и родных найти.</vt:lpstr>
      <vt:lpstr>Презентация PowerPoint</vt:lpstr>
      <vt:lpstr>Презентация PowerPoint</vt:lpstr>
      <vt:lpstr>Презентация PowerPoint</vt:lpstr>
      <vt:lpstr>С такими помощниками я живо до дома доберусь!</vt:lpstr>
      <vt:lpstr>Презентация PowerPoint</vt:lpstr>
      <vt:lpstr>Презентация PowerPoint</vt:lpstr>
      <vt:lpstr>Не обижайте муравья -  Его обидеть просто.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Ребята, насекомые – это мои друзья, как и вы! Я предлагаю вам превратиться в насекомых и поиграть со мной!</vt:lpstr>
      <vt:lpstr>Я буду называть насекомое, а вы должны будете его изобразить. Когда я скажу кузнечик -</vt:lpstr>
      <vt:lpstr>все подпрыгивают.</vt:lpstr>
      <vt:lpstr>Скажу бабочки -</vt:lpstr>
      <vt:lpstr>машут «большими крыльями».</vt:lpstr>
      <vt:lpstr>Скажу жуки -</vt:lpstr>
      <vt:lpstr>все жужжат и машут маленькими «крылышками».</vt:lpstr>
      <vt:lpstr>Презентация PowerPoint</vt:lpstr>
      <vt:lpstr>Кто это тут расшумелся, раскричался?! Вот я вас всех сейчас в паутину поймаю!</vt:lpstr>
      <vt:lpstr>Презентация PowerPoint</vt:lpstr>
      <vt:lpstr>Они помогают мне домой вернуться!</vt:lpstr>
      <vt:lpstr>Презентация PowerPoint</vt:lpstr>
      <vt:lpstr>Презентация PowerPoint</vt:lpstr>
      <vt:lpstr>Какая замечательная песенка! За такую песенку я даже разрешу вам поиграть со своим самым большим богатством – моими клубочками - с волшебными нитками! </vt:lpstr>
      <vt:lpstr>Играть будем так! Первая команда – мальчики, а вторая – девочки! По моему сигналу не вставая со своих мест, каждая команда начинает вынимать из корзины клубочки ниток, и, передавая их из рук в руки складывать в ведёрки. Как только я скажу: «Стоп игра» мы подсчитаем, сколько клубочков набрала каждая команда.</vt:lpstr>
      <vt:lpstr>Игра «Волшебные клубочки»</vt:lpstr>
      <vt:lpstr>Так танцуя и играя мы с вами, ребятки подошли к ручью.</vt:lpstr>
      <vt:lpstr>А за ним – муравьиная школа!</vt:lpstr>
      <vt:lpstr>Как же нам перебраться через ручей?</vt:lpstr>
      <vt:lpstr>Сейчас я произнесу волшебные слова и вызову вертолёт.  Вертолётик взвился в небо, Я-то там ни разу не был... "Мой зелёный вертолёт, Ты возьми меня в полёт!" Но он скрылся за лозой... Оказался ...</vt:lpstr>
      <vt:lpstr>Презентация PowerPoint</vt:lpstr>
      <vt:lpstr>Презентация PowerPoint</vt:lpstr>
      <vt:lpstr>Презентация PowerPoint</vt:lpstr>
      <vt:lpstr>Презентация PowerPoint</vt:lpstr>
      <vt:lpstr>Кто тебя обидел?!</vt:lpstr>
      <vt:lpstr>Не плачь!</vt:lpstr>
      <vt:lpstr>Мальчик баловник схватил моих деток за крылышки и теперь они не могу летать!</vt:lpstr>
      <vt:lpstr>Презентация PowerPoint</vt:lpstr>
      <vt:lpstr>Презентация PowerPoint</vt:lpstr>
      <vt:lpstr>Презентация PowerPoint</vt:lpstr>
      <vt:lpstr>Мальчики, девочки вы очень выручили меня. Ведь без возможности летать мои детки погибли бы. А теперь они могут, как и раньше порхать и кружиться!</vt:lpstr>
      <vt:lpstr>Презентация PowerPoint</vt:lpstr>
      <vt:lpstr>Конечно помогу! Держитесь, ребятки за ручки! Сейчас мы все вместе полетим на праздник!</vt:lpstr>
      <vt:lpstr>Презентация PowerPoint</vt:lpstr>
      <vt:lpstr>Ура! Мы даже не опоздали!</vt:lpstr>
      <vt:lpstr>Дорогие ребята, разрешите вас поблагодарить и поздравить с наступившим отдыхом. Самый прекрасный праздник в школе – это начало летних каникул. Впереди целое лето, впереди много планов. Пусть время каникул не пройдёт даром, обязательно осуществите свою мечту. А главное будьте такими же дружными, как сегодня!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муравья-муравьишки»</dc:title>
  <dc:creator>Алекс</dc:creator>
  <cp:lastModifiedBy>Алекс</cp:lastModifiedBy>
  <cp:revision>65</cp:revision>
  <dcterms:created xsi:type="dcterms:W3CDTF">2016-05-03T16:31:34Z</dcterms:created>
  <dcterms:modified xsi:type="dcterms:W3CDTF">2016-05-25T20:16:37Z</dcterms:modified>
</cp:coreProperties>
</file>