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sf" ContentType="video/x-ms-as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7.xml" ContentType="application/vnd.openxmlformats-officedocument.theme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theme/theme8.xml" ContentType="application/vnd.openxmlformats-officedocument.theme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theme/theme9.xml" ContentType="application/vnd.openxmlformats-officedocument.theme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10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theme/theme11.xml" ContentType="application/vnd.openxmlformats-officedocument.theme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theme/theme12.xml" ContentType="application/vnd.openxmlformats-officedocument.theme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theme/theme1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  <p:sldMasterId id="2147483686" r:id="rId4"/>
    <p:sldMasterId id="2147483699" r:id="rId5"/>
    <p:sldMasterId id="2147483712" r:id="rId6"/>
    <p:sldMasterId id="2147483725" r:id="rId7"/>
    <p:sldMasterId id="2147483738" r:id="rId8"/>
    <p:sldMasterId id="2147483764" r:id="rId9"/>
    <p:sldMasterId id="2147483777" r:id="rId10"/>
    <p:sldMasterId id="2147483790" r:id="rId11"/>
    <p:sldMasterId id="2147483803" r:id="rId12"/>
    <p:sldMasterId id="2147483815" r:id="rId13"/>
  </p:sldMasterIdLst>
  <p:notesMasterIdLst>
    <p:notesMasterId r:id="rId51"/>
  </p:notesMasterIdLst>
  <p:handoutMasterIdLst>
    <p:handoutMasterId r:id="rId52"/>
  </p:handoutMasterIdLst>
  <p:sldIdLst>
    <p:sldId id="256" r:id="rId14"/>
    <p:sldId id="257" r:id="rId15"/>
    <p:sldId id="259" r:id="rId16"/>
    <p:sldId id="260" r:id="rId17"/>
    <p:sldId id="264" r:id="rId18"/>
    <p:sldId id="261" r:id="rId19"/>
    <p:sldId id="262" r:id="rId20"/>
    <p:sldId id="265" r:id="rId21"/>
    <p:sldId id="268" r:id="rId22"/>
    <p:sldId id="263" r:id="rId23"/>
    <p:sldId id="269" r:id="rId24"/>
    <p:sldId id="270" r:id="rId25"/>
    <p:sldId id="273" r:id="rId26"/>
    <p:sldId id="274" r:id="rId27"/>
    <p:sldId id="289" r:id="rId28"/>
    <p:sldId id="291" r:id="rId29"/>
    <p:sldId id="292" r:id="rId30"/>
    <p:sldId id="290" r:id="rId31"/>
    <p:sldId id="293" r:id="rId32"/>
    <p:sldId id="288" r:id="rId33"/>
    <p:sldId id="294" r:id="rId34"/>
    <p:sldId id="299" r:id="rId35"/>
    <p:sldId id="295" r:id="rId36"/>
    <p:sldId id="298" r:id="rId37"/>
    <p:sldId id="297" r:id="rId38"/>
    <p:sldId id="304" r:id="rId39"/>
    <p:sldId id="303" r:id="rId40"/>
    <p:sldId id="302" r:id="rId41"/>
    <p:sldId id="301" r:id="rId42"/>
    <p:sldId id="275" r:id="rId43"/>
    <p:sldId id="276" r:id="rId44"/>
    <p:sldId id="277" r:id="rId45"/>
    <p:sldId id="278" r:id="rId46"/>
    <p:sldId id="279" r:id="rId47"/>
    <p:sldId id="280" r:id="rId48"/>
    <p:sldId id="281" r:id="rId49"/>
    <p:sldId id="282" r:id="rId50"/>
  </p:sldIdLst>
  <p:sldSz cx="10080625" cy="7559675"/>
  <p:notesSz cx="7559675" cy="106918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E697A6A6-B14B-45C2-A8A5-D982A0EDF5FA}">
          <p14:sldIdLst>
            <p14:sldId id="256"/>
            <p14:sldId id="257"/>
            <p14:sldId id="259"/>
            <p14:sldId id="260"/>
            <p14:sldId id="264"/>
            <p14:sldId id="261"/>
            <p14:sldId id="262"/>
            <p14:sldId id="265"/>
            <p14:sldId id="268"/>
            <p14:sldId id="263"/>
            <p14:sldId id="269"/>
            <p14:sldId id="270"/>
            <p14:sldId id="273"/>
            <p14:sldId id="274"/>
            <p14:sldId id="289"/>
            <p14:sldId id="291"/>
            <p14:sldId id="292"/>
            <p14:sldId id="290"/>
            <p14:sldId id="293"/>
            <p14:sldId id="288"/>
            <p14:sldId id="294"/>
            <p14:sldId id="299"/>
            <p14:sldId id="295"/>
            <p14:sldId id="298"/>
            <p14:sldId id="297"/>
            <p14:sldId id="304"/>
            <p14:sldId id="303"/>
            <p14:sldId id="302"/>
            <p14:sldId id="301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282" y="-558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1" d="100"/>
          <a:sy n="51" d="100"/>
        </p:scale>
        <p:origin x="-2838" y="-108"/>
      </p:cViewPr>
      <p:guideLst>
        <p:guide orient="horz" pos="3367"/>
        <p:guide pos="238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3.xml"/><Relationship Id="rId20" Type="http://schemas.openxmlformats.org/officeDocument/2006/relationships/slide" Target="slides/slide7.xml"/><Relationship Id="rId29" Type="http://schemas.openxmlformats.org/officeDocument/2006/relationships/slide" Target="slides/slide16.xml"/><Relationship Id="rId41" Type="http://schemas.openxmlformats.org/officeDocument/2006/relationships/slide" Target="slides/slide28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6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>
              <a:ln>
                <a:noFill/>
              </a:ln>
              <a:latin typeface="Arial" pitchFamily="18"/>
              <a:ea typeface="Andale Sans UI" pitchFamily="2"/>
              <a:cs typeface="Tahoma" pitchFamily="2"/>
            </a:endParaRPr>
          </a:p>
        </p:txBody>
      </p:sp>
      <p:sp>
        <p:nvSpPr>
          <p:cNvPr id="3" name="Дата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>
              <a:ln>
                <a:noFill/>
              </a:ln>
              <a:latin typeface="Arial" pitchFamily="18"/>
              <a:ea typeface="Andale Sans UI" pitchFamily="2"/>
              <a:cs typeface="Tahoma" pitchFamily="2"/>
            </a:endParaRPr>
          </a:p>
        </p:txBody>
      </p:sp>
      <p:sp>
        <p:nvSpPr>
          <p:cNvPr id="4" name="Нижний колонтитул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>
              <a:ln>
                <a:noFill/>
              </a:ln>
              <a:latin typeface="Arial" pitchFamily="18"/>
              <a:ea typeface="Andale Sans UI" pitchFamily="2"/>
              <a:cs typeface="Tahoma" pitchFamily="2"/>
            </a:endParaRPr>
          </a:p>
        </p:txBody>
      </p:sp>
      <p:sp>
        <p:nvSpPr>
          <p:cNvPr id="5" name="Номер слайда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20E8B029-68FE-4C17-931D-DF443BA5CCF4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de-DE" sz="1400" b="0" i="0" u="none" strike="noStrike" kern="1200">
              <a:ln>
                <a:noFill/>
              </a:ln>
              <a:latin typeface="Arial" pitchFamily="18"/>
              <a:ea typeface="Andale Sans UI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587423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x-none"/>
          </a:p>
        </p:txBody>
      </p:sp>
      <p:sp>
        <p:nvSpPr>
          <p:cNvPr id="4" name="Верхний колонтитул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endParaRPr lang="x-none"/>
          </a:p>
        </p:txBody>
      </p:sp>
      <p:sp>
        <p:nvSpPr>
          <p:cNvPr id="5" name="Дата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endParaRPr lang="x-none"/>
          </a:p>
        </p:txBody>
      </p:sp>
      <p:sp>
        <p:nvSpPr>
          <p:cNvPr id="6" name="Нижний колонтитул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endParaRPr lang="x-none"/>
          </a:p>
        </p:txBody>
      </p:sp>
      <p:sp>
        <p:nvSpPr>
          <p:cNvPr id="7" name="Номер слайда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fld id="{E5A3A6CE-C3E6-4082-AFEB-16E22232A840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42155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x-none" sz="2000" b="0" i="0" u="none" strike="noStrike" kern="1200">
        <a:ln>
          <a:noFill/>
        </a:ln>
        <a:latin typeface="Arial" pitchFamily="18"/>
        <a:cs typeface="Tahoma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x-non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FABB26DA-6932-492D-8131-71A16A5BCC63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15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174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04ECF50D-9AB5-4FC6-9BB7-B15CBC6CAF74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16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584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95853705-C0DC-4FC8-874D-71944A1C2577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17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686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0889B9E4-3D1A-44FA-A01E-ABCCDBBBEFCC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18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481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2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2F7493D0-F89D-4596-842D-11BB500377E1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19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891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E590702A-4DED-47F3-BBA6-C1C29441C2FC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20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379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73F572A5-2678-4B44-8C63-2F35039D057A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21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096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805014B4-CA0F-49A8-9D34-9B4181E96E3A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22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710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ru-RU" altLang="ru-RU" b="1" dirty="0" smtClean="0"/>
              <a:t>Пленница </a:t>
            </a:r>
            <a:r>
              <a:rPr lang="ru-RU" altLang="ru-RU" b="1" dirty="0" err="1" smtClean="0"/>
              <a:t>Кащея</a:t>
            </a:r>
            <a:endParaRPr lang="ru-RU" altLang="ru-RU" b="1" dirty="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45324B85-4557-4F34-ABE4-5D159F5C8820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23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198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FE03EBC7-05B1-4763-81AF-6BED8836C1BD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24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505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ru-RU" altLang="ru-RU" b="1" dirty="0" smtClean="0"/>
              <a:t>Пленница </a:t>
            </a:r>
            <a:r>
              <a:rPr lang="ru-RU" altLang="ru-RU" b="1" dirty="0" err="1" smtClean="0"/>
              <a:t>Кащея</a:t>
            </a:r>
            <a:endParaRPr lang="ru-RU" altLang="ru-RU" b="1" dirty="0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78BC2A9C-6328-4037-A907-72975D5A4C35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25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403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ru-RU" altLang="ru-RU" b="1" dirty="0" smtClean="0"/>
              <a:t>Пленница </a:t>
            </a:r>
            <a:r>
              <a:rPr lang="ru-RU" altLang="ru-RU" b="1" dirty="0" err="1" smtClean="0"/>
              <a:t>Кащея</a:t>
            </a:r>
            <a:endParaRPr lang="ru-RU" altLang="ru-RU" b="1" dirty="0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ru-RU" b="1" dirty="0" smtClean="0"/>
              <a:t>Жар-птица</a:t>
            </a:r>
            <a:endParaRPr lang="x-none" b="1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Заметки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ru-RU" b="1" dirty="0" smtClean="0"/>
              <a:t>Жар-птица</a:t>
            </a:r>
            <a:endParaRPr lang="x-none" b="1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E305FD14-CDD0-4F04-814A-E39EA9AE4687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28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0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660CE185-A3C6-4B7D-A7CE-16A57A317772}" type="slidenum">
              <a:rPr lang="en-US" altLang="ru-RU">
                <a:solidFill>
                  <a:srgbClr val="000000"/>
                </a:solidFill>
                <a:latin typeface="Times New Roman" pitchFamily="16" charset="0"/>
              </a:rPr>
              <a:pPr eaLnBrk="1"/>
              <a:t>29</a:t>
            </a:fld>
            <a:endParaRPr lang="en-US" altLang="ru-RU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017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ru-RU" altLang="ru-RU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Жар-птица</a:t>
            </a:r>
            <a:r>
              <a:rPr lang="ru-RU" b="1" baseline="0" dirty="0" smtClean="0"/>
              <a:t> – Пляс Поганого царства»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30</a:t>
            </a:fld>
            <a:endParaRPr lang="ru-RU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Петрушка</a:t>
            </a:r>
            <a:r>
              <a:rPr lang="ru-RU" b="1" baseline="0" dirty="0" smtClean="0"/>
              <a:t> – Масленичные гуляния  1-я картина.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31</a:t>
            </a:fld>
            <a:endParaRPr lang="ru-RU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Петрушка – «Фокус»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32</a:t>
            </a:fld>
            <a:endParaRPr lang="ru-RU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3-я картина –»Арап»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34</a:t>
            </a:fld>
            <a:endParaRPr lang="ru-RU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err="1" smtClean="0"/>
              <a:t>Петрушка-Масленичные</a:t>
            </a:r>
            <a:r>
              <a:rPr lang="ru-RU" b="1" dirty="0" smtClean="0"/>
              <a:t> гуляния вечером. 4-я картина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35</a:t>
            </a:fld>
            <a:endParaRPr lang="ru-RU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Петрушка – «Смерть Петрушки»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36</a:t>
            </a:fld>
            <a:endParaRPr lang="ru-RU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b="1" dirty="0" smtClean="0"/>
              <a:t>Петрушка</a:t>
            </a:r>
            <a:r>
              <a:rPr lang="ru-RU" b="1" baseline="0" dirty="0" smtClean="0"/>
              <a:t> – «Смерть Петрушки»</a:t>
            </a:r>
            <a:endParaRPr lang="ru-RU" b="1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5A3A6CE-C3E6-4082-AFEB-16E22232A840}" type="slidenum">
              <a:rPr lang="ru-RU" smtClean="0"/>
              <a:pPr lvl="0"/>
              <a:t>37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51E336-DCC1-41DE-ABD7-E1757055DF90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42278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90103CE-82FD-4F9D-972D-A43663D9AC11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6150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EF7B53-36CD-456E-9CD9-4CD2D3729880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74647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6C63DA6-ED20-4028-BC03-9832B004D575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63317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38A2F8-E70D-4CFF-9BD7-6CE93343A82A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9200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19EA09-873A-4A98-9EEE-B482DA9EC23F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17257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EA73F10-628D-4984-A777-9DE351815978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0120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1983ADE-67C1-4BB7-B0BC-C67F06AEB2E8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9835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F1E7665-C6AA-4A2C-88FD-AEA20B671F10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9596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661E04D-B4FC-46C6-8B5D-7DCE2E6130E2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390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3A8F74-F783-4DEA-82B9-5CCC30B96107}" type="slidenum">
              <a:rPr/>
              <a:pPr lvl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4032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127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6073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3970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2466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1275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002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0213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3820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972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9898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5662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894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178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2738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21975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0217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8708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690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4998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5071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9980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031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0088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83764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1856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3120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9837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729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224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8714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1165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5470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6213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1429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5328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59157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5117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7369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0016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2135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2792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6624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092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68961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53794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91598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37823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14518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99052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663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49104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39317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5874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1055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78670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00027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41562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5157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2654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7514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5626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18028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4796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61628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67104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2752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49741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7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03608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9145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89589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43354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97468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83700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757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72965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31369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608197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39140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63051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0711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83782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71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3558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4277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31747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51045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62360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936186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19677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87627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49259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50503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02967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5753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256848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701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2604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39688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378210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052662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060938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267428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59552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137059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11125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433739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01915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93D66-7809-403F-B935-D09DB7DB4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9539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C4532-A626-44A3-AE91-240BE9CFDA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019304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DDA44-F626-4B03-8A26-08553A35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35292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375A2-6245-4C2A-AEEA-9516243741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4693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65A91-0F5A-4EA8-BC35-90ABDF9045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38240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F85F6-E30E-4120-A560-BF93F3EF34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767964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03623-0AD6-4491-B2FD-7B9E2E5DEA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9782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16F66-B729-4E33-983D-2CA53C6E9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405060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45EC7-F798-47E4-B597-1B2030E78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56224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3C890-13C1-4BCE-9342-7E3339161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34060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FA8FF-868E-48F8-9C3E-68454EA917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15734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86B50-E74D-44ED-A582-7B58DFEE36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572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A794-C3EE-4748-AADE-22BD0AF0BA4D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83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D9BA-C7AA-413B-9A31-3831890E7A3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85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9790D-A220-4C7E-865C-99D1351302A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944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7612-FD3F-484C-8238-E7157D1C8683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36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245EA-70A8-4875-8945-C8210CCE62FF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37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7692-C90B-4C9E-BA43-39AB8668868F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90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F247E-7E99-4A3C-900E-6537008CE0C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31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1F03-6E43-47C1-A202-DA089EBE39AD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59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21883-AAA4-4F59-BE30-780DAEBB44B0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71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218D-6EC4-4FF6-AFBE-76E83670735E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05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740EE-F630-4B22-B8F1-6BE37AADD852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1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A794-C3EE-4748-AADE-22BD0AF0BA4D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0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D9BA-C7AA-413B-9A31-3831890E7A3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38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9790D-A220-4C7E-865C-99D1351302A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43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7612-FD3F-484C-8238-E7157D1C8683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26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245EA-70A8-4875-8945-C8210CCE62FF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761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7692-C90B-4C9E-BA43-39AB8668868F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10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F247E-7E99-4A3C-900E-6537008CE0C6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48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1F03-6E43-47C1-A202-DA089EBE39AD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87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21883-AAA4-4F59-BE30-780DAEBB44B0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68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218D-6EC4-4FF6-AFBE-76E83670735E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5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740EE-F630-4B22-B8F1-6BE37AADD852}" type="slidenum">
              <a:rPr>
                <a:solidFill>
                  <a:prstClr val="black"/>
                </a:solidFill>
              </a:rPr>
              <a:pPr/>
              <a:t>‹#›</a:t>
            </a:fld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98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1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6.xml"/><Relationship Id="rId7" Type="http://schemas.openxmlformats.org/officeDocument/2006/relationships/slideLayout" Target="../slideLayouts/slideLayout90.xml"/><Relationship Id="rId12" Type="http://schemas.openxmlformats.org/officeDocument/2006/relationships/slideLayout" Target="../slideLayouts/slideLayout95.xml"/><Relationship Id="rId2" Type="http://schemas.openxmlformats.org/officeDocument/2006/relationships/slideLayout" Target="../slideLayouts/slideLayout85.xml"/><Relationship Id="rId1" Type="http://schemas.openxmlformats.org/officeDocument/2006/relationships/slideLayout" Target="../slideLayouts/slideLayout84.xml"/><Relationship Id="rId6" Type="http://schemas.openxmlformats.org/officeDocument/2006/relationships/slideLayout" Target="../slideLayouts/slideLayout89.xml"/><Relationship Id="rId11" Type="http://schemas.openxmlformats.org/officeDocument/2006/relationships/slideLayout" Target="../slideLayouts/slideLayout94.xml"/><Relationship Id="rId5" Type="http://schemas.openxmlformats.org/officeDocument/2006/relationships/slideLayout" Target="../slideLayouts/slideLayout88.xml"/><Relationship Id="rId10" Type="http://schemas.openxmlformats.org/officeDocument/2006/relationships/slideLayout" Target="../slideLayouts/slideLayout93.xml"/><Relationship Id="rId4" Type="http://schemas.openxmlformats.org/officeDocument/2006/relationships/slideLayout" Target="../slideLayouts/slideLayout87.xml"/><Relationship Id="rId9" Type="http://schemas.openxmlformats.org/officeDocument/2006/relationships/slideLayout" Target="../slideLayouts/slideLayout92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3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98.xml"/><Relationship Id="rId7" Type="http://schemas.openxmlformats.org/officeDocument/2006/relationships/slideLayout" Target="../slideLayouts/slideLayout102.xml"/><Relationship Id="rId12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97.xml"/><Relationship Id="rId1" Type="http://schemas.openxmlformats.org/officeDocument/2006/relationships/slideLayout" Target="../slideLayouts/slideLayout96.xml"/><Relationship Id="rId6" Type="http://schemas.openxmlformats.org/officeDocument/2006/relationships/slideLayout" Target="../slideLayouts/slideLayout101.xml"/><Relationship Id="rId11" Type="http://schemas.openxmlformats.org/officeDocument/2006/relationships/slideLayout" Target="../slideLayouts/slideLayout106.xml"/><Relationship Id="rId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105.xml"/><Relationship Id="rId4" Type="http://schemas.openxmlformats.org/officeDocument/2006/relationships/slideLayout" Target="../slideLayouts/slideLayout99.xml"/><Relationship Id="rId9" Type="http://schemas.openxmlformats.org/officeDocument/2006/relationships/slideLayout" Target="../slideLayouts/slideLayout10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5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0.xml"/><Relationship Id="rId7" Type="http://schemas.openxmlformats.org/officeDocument/2006/relationships/slideLayout" Target="../slideLayouts/slideLayout114.xml"/><Relationship Id="rId12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9.xml"/><Relationship Id="rId1" Type="http://schemas.openxmlformats.org/officeDocument/2006/relationships/slideLayout" Target="../slideLayouts/slideLayout108.xml"/><Relationship Id="rId6" Type="http://schemas.openxmlformats.org/officeDocument/2006/relationships/slideLayout" Target="../slideLayouts/slideLayout113.xml"/><Relationship Id="rId11" Type="http://schemas.openxmlformats.org/officeDocument/2006/relationships/slideLayout" Target="../slideLayouts/slideLayout118.xml"/><Relationship Id="rId5" Type="http://schemas.openxmlformats.org/officeDocument/2006/relationships/slideLayout" Target="../slideLayouts/slideLayout112.xml"/><Relationship Id="rId10" Type="http://schemas.openxmlformats.org/officeDocument/2006/relationships/slideLayout" Target="../slideLayouts/slideLayout117.xml"/><Relationship Id="rId4" Type="http://schemas.openxmlformats.org/officeDocument/2006/relationships/slideLayout" Target="../slideLayouts/slideLayout111.xml"/><Relationship Id="rId9" Type="http://schemas.openxmlformats.org/officeDocument/2006/relationships/slideLayout" Target="../slideLayouts/slideLayout11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theme" Target="../theme/theme11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2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9.xml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9.xml"/><Relationship Id="rId3" Type="http://schemas.openxmlformats.org/officeDocument/2006/relationships/slideLayout" Target="../slideLayouts/slideLayout134.xml"/><Relationship Id="rId7" Type="http://schemas.openxmlformats.org/officeDocument/2006/relationships/slideLayout" Target="../slideLayouts/slideLayout13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33.xml"/><Relationship Id="rId1" Type="http://schemas.openxmlformats.org/officeDocument/2006/relationships/slideLayout" Target="../slideLayouts/slideLayout132.xml"/><Relationship Id="rId6" Type="http://schemas.openxmlformats.org/officeDocument/2006/relationships/slideLayout" Target="../slideLayouts/slideLayout137.xml"/><Relationship Id="rId11" Type="http://schemas.openxmlformats.org/officeDocument/2006/relationships/slideLayout" Target="../slideLayouts/slideLayout142.xml"/><Relationship Id="rId5" Type="http://schemas.openxmlformats.org/officeDocument/2006/relationships/slideLayout" Target="../slideLayouts/slideLayout136.xml"/><Relationship Id="rId10" Type="http://schemas.openxmlformats.org/officeDocument/2006/relationships/slideLayout" Target="../slideLayouts/slideLayout141.xml"/><Relationship Id="rId4" Type="http://schemas.openxmlformats.org/officeDocument/2006/relationships/slideLayout" Target="../slideLayouts/slideLayout135.xml"/><Relationship Id="rId9" Type="http://schemas.openxmlformats.org/officeDocument/2006/relationships/slideLayout" Target="../slideLayouts/slideLayout14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0.xml"/><Relationship Id="rId3" Type="http://schemas.openxmlformats.org/officeDocument/2006/relationships/slideLayout" Target="../slideLayouts/slideLayout145.xml"/><Relationship Id="rId7" Type="http://schemas.openxmlformats.org/officeDocument/2006/relationships/slideLayout" Target="../slideLayouts/slideLayout14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44.xml"/><Relationship Id="rId1" Type="http://schemas.openxmlformats.org/officeDocument/2006/relationships/slideLayout" Target="../slideLayouts/slideLayout143.xml"/><Relationship Id="rId6" Type="http://schemas.openxmlformats.org/officeDocument/2006/relationships/slideLayout" Target="../slideLayouts/slideLayout148.xml"/><Relationship Id="rId11" Type="http://schemas.openxmlformats.org/officeDocument/2006/relationships/slideLayout" Target="../slideLayouts/slideLayout153.xml"/><Relationship Id="rId5" Type="http://schemas.openxmlformats.org/officeDocument/2006/relationships/slideLayout" Target="../slideLayouts/slideLayout147.xml"/><Relationship Id="rId10" Type="http://schemas.openxmlformats.org/officeDocument/2006/relationships/slideLayout" Target="../slideLayouts/slideLayout152.xml"/><Relationship Id="rId4" Type="http://schemas.openxmlformats.org/officeDocument/2006/relationships/slideLayout" Target="../slideLayouts/slideLayout146.xml"/><Relationship Id="rId9" Type="http://schemas.openxmlformats.org/officeDocument/2006/relationships/slideLayout" Target="../slideLayouts/slideLayout1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x-none"/>
          </a:p>
        </p:txBody>
      </p:sp>
      <p:sp>
        <p:nvSpPr>
          <p:cNvPr id="3" name="Текст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x-none"/>
          </a:p>
        </p:txBody>
      </p:sp>
      <p:sp>
        <p:nvSpPr>
          <p:cNvPr id="4" name="Дата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endParaRPr lang="x-none"/>
          </a:p>
        </p:txBody>
      </p:sp>
      <p:sp>
        <p:nvSpPr>
          <p:cNvPr id="5" name="Нижний колонтитул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endParaRPr lang="x-none"/>
          </a:p>
        </p:txBody>
      </p:sp>
      <p:sp>
        <p:nvSpPr>
          <p:cNvPr id="6" name="Номер слайда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pPr lvl="0"/>
            <a:fld id="{6FA68778-7FEF-473A-A64F-912BFED99DFD}" type="slidenum">
              <a:rPr/>
              <a:pPr lvl="0"/>
              <a:t>‹#›</a:t>
            </a:fld>
            <a:endParaRPr lang="x-non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x-none" sz="4400" b="0" i="0" u="none" strike="noStrike" kern="1200">
          <a:ln>
            <a:noFill/>
          </a:ln>
          <a:latin typeface="Arial" pitchFamily="18"/>
          <a:cs typeface="Tahoma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x-none" sz="3200" b="0" i="0" u="none" strike="noStrike" kern="1200">
          <a:ln>
            <a:noFill/>
          </a:ln>
          <a:latin typeface="Arial" pitchFamily="18"/>
          <a:cs typeface="Tahoma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96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468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24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626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259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113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054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276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698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текста заголовка щелкните мышью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ru-RU" smtClean="0"/>
              <a:t>Для правки структуры щелкните мышью</a:t>
            </a:r>
          </a:p>
          <a:p>
            <a:pPr lvl="1"/>
            <a:r>
              <a:rPr lang="en-GB" altLang="ru-RU" smtClean="0"/>
              <a:t>Второй уровень структуры</a:t>
            </a:r>
          </a:p>
          <a:p>
            <a:pPr lvl="2"/>
            <a:r>
              <a:rPr lang="en-GB" altLang="ru-RU" smtClean="0"/>
              <a:t>Третий уровень структуры</a:t>
            </a:r>
          </a:p>
          <a:p>
            <a:pPr lvl="3"/>
            <a:r>
              <a:rPr lang="en-GB" altLang="ru-RU" smtClean="0"/>
              <a:t>Четвёртый уровень структуры</a:t>
            </a:r>
          </a:p>
          <a:p>
            <a:pPr lvl="4"/>
            <a:r>
              <a:rPr lang="en-GB" altLang="ru-RU" smtClean="0"/>
              <a:t>Пятый уровень структуры</a:t>
            </a:r>
          </a:p>
          <a:p>
            <a:pPr lvl="4"/>
            <a:r>
              <a:rPr lang="en-GB" altLang="ru-RU" smtClean="0"/>
              <a:t>Шестой уровень структуры</a:t>
            </a:r>
          </a:p>
          <a:p>
            <a:pPr lvl="4"/>
            <a:r>
              <a:rPr lang="en-GB" altLang="ru-RU" smtClean="0"/>
              <a:t>Седьмой уровень структуры</a:t>
            </a:r>
          </a:p>
          <a:p>
            <a:pPr lvl="4"/>
            <a:r>
              <a:rPr lang="en-GB" altLang="ru-RU" smtClean="0"/>
              <a:t>Восьмой уровень структуры</a:t>
            </a:r>
          </a:p>
          <a:p>
            <a:pPr lvl="4"/>
            <a:r>
              <a:rPr lang="en-GB" altLang="ru-RU" smtClean="0"/>
              <a:t>Девятый уровень структуры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49263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91BD878F-6FCD-497F-9F9B-100BE75A034B}" type="slidenum">
              <a:rPr lang="en-US"/>
              <a:pPr defTabSz="449263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110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x-none"/>
          </a:p>
        </p:txBody>
      </p:sp>
      <p:sp>
        <p:nvSpPr>
          <p:cNvPr id="3" name="Текст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x-none"/>
          </a:p>
        </p:txBody>
      </p:sp>
      <p:sp>
        <p:nvSpPr>
          <p:cNvPr id="4" name="Дата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endParaRPr smtClean="0"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endParaRPr smtClean="0"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fld id="{4014C0A4-0151-4877-A9D6-4B27AAB955CB}" type="slidenum">
              <a:rPr smtClean="0">
                <a:solidFill>
                  <a:prstClr val="black"/>
                </a:solidFill>
              </a:rPr>
              <a:pPr/>
              <a:t>‹#›</a:t>
            </a:fld>
            <a:endParaRPr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987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x-none" sz="4400" b="0" i="0" u="none" strike="noStrike" kern="1200">
          <a:ln>
            <a:noFill/>
          </a:ln>
          <a:latin typeface="Arial" pitchFamily="18"/>
          <a:cs typeface="Tahoma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x-none" sz="3200" b="0" i="0" u="none" strike="noStrike" kern="1200">
          <a:ln>
            <a:noFill/>
          </a:ln>
          <a:latin typeface="Arial" pitchFamily="18"/>
          <a:cs typeface="Tahoma" pitchFamily="2"/>
        </a:defRPr>
      </a:lvl1pPr>
    </p:bodyStyle>
    <p:otherStyle/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x-none"/>
          </a:p>
        </p:txBody>
      </p:sp>
      <p:sp>
        <p:nvSpPr>
          <p:cNvPr id="3" name="Текст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x-none"/>
          </a:p>
        </p:txBody>
      </p:sp>
      <p:sp>
        <p:nvSpPr>
          <p:cNvPr id="4" name="Дата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endParaRPr smtClean="0">
              <a:solidFill>
                <a:prstClr val="black"/>
              </a:solidFill>
            </a:endParaRPr>
          </a:p>
        </p:txBody>
      </p:sp>
      <p:sp>
        <p:nvSpPr>
          <p:cNvPr id="5" name="Нижний колонтитул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endParaRPr smtClean="0">
              <a:solidFill>
                <a:prstClr val="black"/>
              </a:solidFill>
            </a:endParaRPr>
          </a:p>
        </p:txBody>
      </p:sp>
      <p:sp>
        <p:nvSpPr>
          <p:cNvPr id="6" name="Номер слайда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x-none" sz="1400" kern="1200">
                <a:latin typeface="Times New Roman" pitchFamily="18"/>
                <a:ea typeface="Andale Sans UI" pitchFamily="2"/>
                <a:cs typeface="Tahoma" pitchFamily="2"/>
              </a:defRPr>
            </a:lvl1pPr>
          </a:lstStyle>
          <a:p>
            <a:fld id="{4014C0A4-0151-4877-A9D6-4B27AAB955CB}" type="slidenum">
              <a:rPr smtClean="0">
                <a:solidFill>
                  <a:prstClr val="black"/>
                </a:solidFill>
              </a:rPr>
              <a:pPr/>
              <a:t>‹#›</a:t>
            </a:fld>
            <a:endParaRPr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005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x-none" sz="4400" b="0" i="0" u="none" strike="noStrike" kern="1200">
          <a:ln>
            <a:noFill/>
          </a:ln>
          <a:latin typeface="Arial" pitchFamily="18"/>
          <a:cs typeface="Tahoma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x-none" sz="3200" b="0" i="0" u="none" strike="noStrike" kern="1200">
          <a:ln>
            <a:noFill/>
          </a:ln>
          <a:latin typeface="Arial" pitchFamily="18"/>
          <a:cs typeface="Tahoma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asf"/><Relationship Id="rId1" Type="http://schemas.microsoft.com/office/2007/relationships/media" Target="../media/media4.asf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asf"/><Relationship Id="rId1" Type="http://schemas.microsoft.com/office/2007/relationships/media" Target="../media/media5.asf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asf"/><Relationship Id="rId1" Type="http://schemas.microsoft.com/office/2007/relationships/media" Target="../media/media6.asf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asf"/><Relationship Id="rId1" Type="http://schemas.microsoft.com/office/2007/relationships/media" Target="../media/media7.asf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asf"/><Relationship Id="rId1" Type="http://schemas.microsoft.com/office/2007/relationships/media" Target="../media/media8.asf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3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asf"/><Relationship Id="rId1" Type="http://schemas.microsoft.com/office/2007/relationships/media" Target="../media/media9.asf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3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asf"/><Relationship Id="rId1" Type="http://schemas.microsoft.com/office/2007/relationships/media" Target="../media/media10.asf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asf"/><Relationship Id="rId1" Type="http://schemas.microsoft.com/office/2007/relationships/media" Target="../media/media11.asf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365" y="107430"/>
            <a:ext cx="5374855" cy="73448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TextBox 5"/>
          <p:cNvSpPr txBox="1"/>
          <p:nvPr/>
        </p:nvSpPr>
        <p:spPr>
          <a:xfrm>
            <a:off x="5739014" y="395461"/>
            <a:ext cx="390980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i="1" dirty="0" smtClean="0">
                <a:solidFill>
                  <a:srgbClr val="C00000"/>
                </a:solidFill>
                <a:latin typeface="+mj-lt"/>
              </a:rPr>
              <a:t>Ранние балеты </a:t>
            </a:r>
            <a:r>
              <a:rPr lang="en-US" sz="4000" b="1" i="1" dirty="0" smtClean="0">
                <a:solidFill>
                  <a:srgbClr val="C00000"/>
                </a:solidFill>
                <a:latin typeface="+mj-lt"/>
              </a:rPr>
              <a:t/>
            </a:r>
            <a:br>
              <a:rPr lang="en-US" sz="4000" b="1" i="1" dirty="0" smtClean="0">
                <a:solidFill>
                  <a:srgbClr val="C00000"/>
                </a:solidFill>
                <a:latin typeface="+mj-lt"/>
              </a:rPr>
            </a:br>
            <a:r>
              <a:rPr lang="ru-RU" sz="4000" b="1" i="1" dirty="0" smtClean="0">
                <a:solidFill>
                  <a:srgbClr val="C00000"/>
                </a:solidFill>
                <a:latin typeface="+mj-lt"/>
              </a:rPr>
              <a:t>Игоря Стравинского </a:t>
            </a:r>
            <a:r>
              <a:rPr lang="en-US" sz="4000" b="1" i="1" dirty="0" smtClean="0">
                <a:solidFill>
                  <a:srgbClr val="C00000"/>
                </a:solidFill>
                <a:latin typeface="+mj-lt"/>
              </a:rPr>
              <a:t/>
            </a:r>
            <a:br>
              <a:rPr lang="en-US" sz="4000" b="1" i="1" dirty="0" smtClean="0">
                <a:solidFill>
                  <a:srgbClr val="C00000"/>
                </a:solidFill>
                <a:latin typeface="+mj-lt"/>
              </a:rPr>
            </a:br>
            <a:r>
              <a:rPr lang="ru-RU" sz="4000" b="1" i="1" dirty="0" smtClean="0">
                <a:solidFill>
                  <a:srgbClr val="C00000"/>
                </a:solidFill>
                <a:latin typeface="+mj-lt"/>
              </a:rPr>
              <a:t>и поэзия Серебряного века</a:t>
            </a:r>
            <a:endParaRPr lang="ru-RU" sz="4000" b="1" i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739015" y="6207456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7030A0"/>
                </a:solidFill>
              </a:rPr>
              <a:t>И. Стравинский- </a:t>
            </a:r>
            <a:r>
              <a:rPr lang="en-US" sz="2400" b="1" dirty="0" smtClean="0">
                <a:solidFill>
                  <a:srgbClr val="7030A0"/>
                </a:solidFill>
              </a:rPr>
              <a:t>“</a:t>
            </a:r>
            <a:r>
              <a:rPr lang="ru-RU" sz="2400" b="1" dirty="0" smtClean="0">
                <a:solidFill>
                  <a:srgbClr val="7030A0"/>
                </a:solidFill>
              </a:rPr>
              <a:t>Петрушка</a:t>
            </a:r>
            <a:r>
              <a:rPr lang="en-US" sz="2400" b="1" dirty="0" smtClean="0">
                <a:solidFill>
                  <a:srgbClr val="7030A0"/>
                </a:solidFill>
              </a:rPr>
              <a:t>”</a:t>
            </a:r>
            <a:r>
              <a:rPr lang="ru-RU" sz="2400" b="1" dirty="0" smtClean="0">
                <a:solidFill>
                  <a:srgbClr val="7030A0"/>
                </a:solidFill>
              </a:rPr>
              <a:t>-</a:t>
            </a:r>
            <a:r>
              <a:rPr lang="en-US" sz="2400" b="1" dirty="0" smtClean="0">
                <a:solidFill>
                  <a:srgbClr val="7030A0"/>
                </a:solidFill>
              </a:rPr>
              <a:t>”</a:t>
            </a:r>
            <a:r>
              <a:rPr lang="ru-RU" sz="2400" b="1" dirty="0" smtClean="0">
                <a:solidFill>
                  <a:srgbClr val="7030A0"/>
                </a:solidFill>
              </a:rPr>
              <a:t>Русский танец</a:t>
            </a:r>
            <a:r>
              <a:rPr lang="en-US" sz="2400" dirty="0" smtClean="0"/>
              <a:t>”</a:t>
            </a:r>
            <a:endParaRPr lang="ru-RU" sz="2400" dirty="0"/>
          </a:p>
        </p:txBody>
      </p:sp>
      <p:pic>
        <p:nvPicPr>
          <p:cNvPr id="4" name="1)Петрушка-Русский танец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44929" y="683663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54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10080625" cy="755967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043533"/>
            <a:ext cx="10080000" cy="558019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35856" y="0"/>
            <a:ext cx="8064144" cy="75143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2040" y="0"/>
            <a:ext cx="5224227" cy="75596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 noGrp="1"/>
          </p:cNvSpPr>
          <p:nvPr>
            <p:ph type="title" idx="4294967295"/>
          </p:nvPr>
        </p:nvSpPr>
        <p:spPr>
          <a:xfrm>
            <a:off x="0" y="611485"/>
            <a:ext cx="10080625" cy="864096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ru-RU" b="1" dirty="0" smtClean="0">
                <a:solidFill>
                  <a:srgbClr val="FF0000"/>
                </a:solidFill>
              </a:rPr>
              <a:t>Русские</a:t>
            </a:r>
            <a:r>
              <a:rPr lang="x-none" b="1" smtClean="0">
                <a:solidFill>
                  <a:srgbClr val="FF0000"/>
                </a:solidFill>
              </a:rPr>
              <a:t> </a:t>
            </a:r>
            <a:r>
              <a:rPr lang="x-none" b="1">
                <a:solidFill>
                  <a:srgbClr val="FF0000"/>
                </a:solidFill>
              </a:rPr>
              <a:t>сезоны</a:t>
            </a:r>
          </a:p>
        </p:txBody>
      </p:sp>
      <p:sp>
        <p:nvSpPr>
          <p:cNvPr id="3" name="Текст 2"/>
          <p:cNvSpPr txBox="1">
            <a:spLocks noGrp="1"/>
          </p:cNvSpPr>
          <p:nvPr>
            <p:ph type="body" idx="4294967295"/>
          </p:nvPr>
        </p:nvSpPr>
        <p:spPr>
          <a:xfrm>
            <a:off x="575816" y="1979637"/>
            <a:ext cx="8496747" cy="4778351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r>
              <a:rPr lang="ru-RU" b="1" dirty="0" smtClean="0"/>
              <a:t>1906</a:t>
            </a:r>
            <a:r>
              <a:rPr lang="en-US" b="1" dirty="0" smtClean="0"/>
              <a:t> </a:t>
            </a:r>
            <a:r>
              <a:rPr lang="ru-RU" b="1" dirty="0" smtClean="0"/>
              <a:t>г</a:t>
            </a:r>
            <a:r>
              <a:rPr lang="ru-RU" b="1" dirty="0"/>
              <a:t>. - русская живопись</a:t>
            </a:r>
          </a:p>
          <a:p>
            <a:r>
              <a:rPr lang="ru-RU" b="1" dirty="0" smtClean="0"/>
              <a:t>1907</a:t>
            </a:r>
            <a:r>
              <a:rPr lang="en-US" b="1" dirty="0" smtClean="0"/>
              <a:t> </a:t>
            </a:r>
            <a:r>
              <a:rPr lang="ru-RU" b="1" dirty="0" smtClean="0"/>
              <a:t>г</a:t>
            </a:r>
            <a:r>
              <a:rPr lang="ru-RU" b="1" dirty="0"/>
              <a:t>. - русская симфоническая музыка</a:t>
            </a:r>
          </a:p>
          <a:p>
            <a:r>
              <a:rPr lang="ru-RU" b="1" dirty="0" smtClean="0"/>
              <a:t>1908</a:t>
            </a:r>
            <a:r>
              <a:rPr lang="en-US" b="1" dirty="0" smtClean="0"/>
              <a:t> </a:t>
            </a:r>
            <a:r>
              <a:rPr lang="ru-RU" b="1" dirty="0" smtClean="0"/>
              <a:t>г</a:t>
            </a:r>
            <a:r>
              <a:rPr lang="ru-RU" b="1" dirty="0"/>
              <a:t>. - русская опера (П. Бородин,  </a:t>
            </a:r>
            <a:r>
              <a:rPr lang="ru-RU" b="1" dirty="0" err="1"/>
              <a:t>Н.Римский</a:t>
            </a:r>
            <a:r>
              <a:rPr lang="ru-RU" b="1" dirty="0"/>
              <a:t>-Корсаков, М. Мусоргский</a:t>
            </a:r>
            <a:r>
              <a:rPr lang="ru-RU" b="1" dirty="0" smtClean="0"/>
              <a:t>)</a:t>
            </a:r>
            <a:endParaRPr lang="en-US" b="1" dirty="0" smtClean="0"/>
          </a:p>
          <a:p>
            <a:r>
              <a:rPr lang="ru-RU" b="1" dirty="0" smtClean="0"/>
              <a:t>1913</a:t>
            </a:r>
            <a:r>
              <a:rPr lang="en-US" b="1" dirty="0" smtClean="0"/>
              <a:t> </a:t>
            </a:r>
            <a:r>
              <a:rPr lang="ru-RU" b="1" dirty="0" smtClean="0"/>
              <a:t>г</a:t>
            </a:r>
            <a:r>
              <a:rPr lang="ru-RU" b="1" dirty="0"/>
              <a:t>. - русский балет.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80000" y="0"/>
            <a:ext cx="8280000" cy="75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10080626" cy="75596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00000" y="0"/>
            <a:ext cx="6660000" cy="75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2)Снегурочка-Пляска скоморохов.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00752" y="680417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20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61779"/>
            <a:ext cx="5688384" cy="752334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/>
          <p:cNvSpPr txBox="1"/>
          <p:nvPr/>
        </p:nvSpPr>
        <p:spPr>
          <a:xfrm>
            <a:off x="6243071" y="2483693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chemeClr val="accent2"/>
                </a:solidFill>
              </a:rPr>
              <a:t>Игорь Стравинский </a:t>
            </a:r>
            <a:r>
              <a:rPr lang="en-US" sz="2000" b="1" dirty="0" smtClean="0">
                <a:solidFill>
                  <a:schemeClr val="accent2"/>
                </a:solidFill>
              </a:rPr>
              <a:t>“</a:t>
            </a:r>
            <a:r>
              <a:rPr lang="ru-RU" sz="2000" b="1" dirty="0" smtClean="0">
                <a:solidFill>
                  <a:schemeClr val="accent2"/>
                </a:solidFill>
              </a:rPr>
              <a:t>Весна священная</a:t>
            </a:r>
            <a:r>
              <a:rPr lang="en-US" sz="2000" b="1" dirty="0" smtClean="0">
                <a:solidFill>
                  <a:schemeClr val="accent2"/>
                </a:solidFill>
              </a:rPr>
              <a:t>”-</a:t>
            </a:r>
            <a:r>
              <a:rPr lang="ru-RU" sz="2000" b="1" dirty="0" smtClean="0">
                <a:solidFill>
                  <a:schemeClr val="accent2"/>
                </a:solidFill>
              </a:rPr>
              <a:t> </a:t>
            </a:r>
            <a:r>
              <a:rPr lang="en-US" sz="2000" b="1" dirty="0" smtClean="0">
                <a:solidFill>
                  <a:schemeClr val="accent2"/>
                </a:solidFill>
              </a:rPr>
              <a:t>“</a:t>
            </a:r>
            <a:r>
              <a:rPr lang="ru-RU" sz="2000" b="1" dirty="0" smtClean="0">
                <a:solidFill>
                  <a:schemeClr val="accent2"/>
                </a:solidFill>
              </a:rPr>
              <a:t>Танец щеголих</a:t>
            </a:r>
            <a:r>
              <a:rPr lang="en-US" sz="2000" b="1" dirty="0" smtClean="0">
                <a:solidFill>
                  <a:schemeClr val="accent2"/>
                </a:solidFill>
              </a:rPr>
              <a:t>”</a:t>
            </a:r>
            <a:endParaRPr lang="ru-RU" sz="2000" b="1" dirty="0">
              <a:solidFill>
                <a:schemeClr val="accent2"/>
              </a:solidFill>
            </a:endParaRPr>
          </a:p>
        </p:txBody>
      </p:sp>
      <p:pic>
        <p:nvPicPr>
          <p:cNvPr id="4" name="3)пляска щеголих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23812" y="680417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719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40" y="2260"/>
            <a:ext cx="5524827" cy="755059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/>
          <p:cNvSpPr txBox="1"/>
          <p:nvPr/>
        </p:nvSpPr>
        <p:spPr>
          <a:xfrm>
            <a:off x="6192193" y="644413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i="1" dirty="0" smtClean="0">
                <a:solidFill>
                  <a:schemeClr val="accent2"/>
                </a:solidFill>
              </a:rPr>
              <a:t>Вацлав </a:t>
            </a:r>
            <a:r>
              <a:rPr lang="ru-RU" sz="2400" b="1" i="1" dirty="0" err="1" smtClean="0">
                <a:solidFill>
                  <a:schemeClr val="accent2"/>
                </a:solidFill>
              </a:rPr>
              <a:t>Нежинский</a:t>
            </a:r>
            <a:endParaRPr lang="ru-RU" sz="2400" b="1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760" y="0"/>
            <a:ext cx="4464496" cy="75041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/>
          <p:cNvSpPr txBox="1"/>
          <p:nvPr/>
        </p:nvSpPr>
        <p:spPr>
          <a:xfrm>
            <a:off x="4896296" y="6732165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b="1" i="1" dirty="0" smtClean="0">
                <a:solidFill>
                  <a:schemeClr val="accent2"/>
                </a:solidFill>
              </a:rPr>
              <a:t>Айседора Дункан</a:t>
            </a:r>
            <a:endParaRPr lang="ru-RU" sz="3200" b="1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16834" y="0"/>
            <a:ext cx="5940000" cy="755967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0080000" cy="75599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179388" y="179388"/>
            <a:ext cx="14668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chemeClr val="accent1">
                    <a:lumMod val="50000"/>
                  </a:schemeClr>
                </a:solidFill>
              </a:rPr>
              <a:t>Кащей</a:t>
            </a:r>
            <a:endParaRPr lang="de-DE" altLang="ru-RU" sz="24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0"/>
            <a:ext cx="5018087" cy="75596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14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47626"/>
            <a:ext cx="5049837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2160587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4404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200" b="1" dirty="0" err="1" smtClean="0">
                <a:solidFill>
                  <a:schemeClr val="accent1">
                    <a:lumMod val="50000"/>
                  </a:schemeClr>
                </a:solidFill>
              </a:rPr>
              <a:t>Жена</a:t>
            </a:r>
            <a:r>
              <a:rPr lang="de-DE" altLang="ru-RU" sz="2200" b="1" dirty="0" smtClean="0">
                <a:solidFill>
                  <a:schemeClr val="accent1">
                    <a:lumMod val="50000"/>
                  </a:schemeClr>
                </a:solidFill>
              </a:rPr>
              <a:t> Кащея-1</a:t>
            </a:r>
          </a:p>
        </p:txBody>
      </p:sp>
    </p:spTree>
    <p:extLst>
      <p:ext uri="{BB962C8B-B14F-4D97-AF65-F5344CB8AC3E}">
        <p14:creationId xmlns:p14="http://schemas.microsoft.com/office/powerpoint/2010/main" val="10272032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1"/>
            <a:ext cx="5018087" cy="75230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3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2339975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chemeClr val="accent1">
                    <a:lumMod val="50000"/>
                  </a:schemeClr>
                </a:solidFill>
              </a:rPr>
              <a:t>Жена</a:t>
            </a:r>
            <a:r>
              <a:rPr lang="de-DE" altLang="ru-RU" sz="2400" b="1" dirty="0" smtClean="0">
                <a:solidFill>
                  <a:schemeClr val="accent1">
                    <a:lumMod val="50000"/>
                  </a:schemeClr>
                </a:solidFill>
              </a:rPr>
              <a:t> Кащея-2</a:t>
            </a:r>
          </a:p>
        </p:txBody>
      </p:sp>
    </p:spTree>
    <p:extLst>
      <p:ext uri="{BB962C8B-B14F-4D97-AF65-F5344CB8AC3E}">
        <p14:creationId xmlns:p14="http://schemas.microsoft.com/office/powerpoint/2010/main" val="21363854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050" y="0"/>
            <a:ext cx="5064125" cy="75230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179388" y="179388"/>
            <a:ext cx="2066925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chemeClr val="accent1">
                    <a:lumMod val="50000"/>
                  </a:schemeClr>
                </a:solidFill>
              </a:rPr>
              <a:t>Жена</a:t>
            </a:r>
            <a:r>
              <a:rPr lang="de-DE" altLang="ru-RU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de-DE" altLang="ru-RU" sz="2400" b="1" dirty="0" err="1" smtClean="0">
                <a:solidFill>
                  <a:schemeClr val="accent1">
                    <a:lumMod val="50000"/>
                  </a:schemeClr>
                </a:solidFill>
              </a:rPr>
              <a:t>Кащея</a:t>
            </a:r>
            <a:endParaRPr lang="de-DE" altLang="ru-RU" sz="24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067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47626"/>
            <a:ext cx="5018087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1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2339975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smtClean="0">
                <a:solidFill>
                  <a:srgbClr val="000000"/>
                </a:solidFill>
              </a:rPr>
              <a:t>Жена Кащея-4</a:t>
            </a:r>
          </a:p>
        </p:txBody>
      </p:sp>
    </p:spTree>
    <p:extLst>
      <p:ext uri="{BB962C8B-B14F-4D97-AF65-F5344CB8AC3E}">
        <p14:creationId xmlns:p14="http://schemas.microsoft.com/office/powerpoint/2010/main" val="37078258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47626"/>
            <a:ext cx="4975225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2160587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smtClean="0">
                <a:solidFill>
                  <a:srgbClr val="000000"/>
                </a:solidFill>
              </a:rPr>
              <a:t>Слуга Кащея</a:t>
            </a:r>
          </a:p>
        </p:txBody>
      </p:sp>
    </p:spTree>
    <p:extLst>
      <p:ext uri="{BB962C8B-B14F-4D97-AF65-F5344CB8AC3E}">
        <p14:creationId xmlns:p14="http://schemas.microsoft.com/office/powerpoint/2010/main" val="11607753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338" y="47626"/>
            <a:ext cx="5038725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233363" y="193675"/>
            <a:ext cx="17462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smtClean="0">
                <a:solidFill>
                  <a:srgbClr val="000000"/>
                </a:solidFill>
              </a:rPr>
              <a:t>Кикимора</a:t>
            </a:r>
          </a:p>
        </p:txBody>
      </p:sp>
    </p:spTree>
    <p:extLst>
      <p:ext uri="{BB962C8B-B14F-4D97-AF65-F5344CB8AC3E}">
        <p14:creationId xmlns:p14="http://schemas.microsoft.com/office/powerpoint/2010/main" val="2985140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338" y="47626"/>
            <a:ext cx="5038725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2717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47625"/>
            <a:ext cx="4975225" cy="75596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111125" y="179387"/>
            <a:ext cx="2120875" cy="1512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rgbClr val="000000"/>
                </a:solidFill>
              </a:rPr>
              <a:t>Царевны</a:t>
            </a:r>
            <a:r>
              <a:rPr lang="de-DE" altLang="ru-RU" sz="2400" b="1" dirty="0" smtClean="0">
                <a:solidFill>
                  <a:srgbClr val="000000"/>
                </a:solidFill>
              </a:rPr>
              <a:t>,</a:t>
            </a:r>
          </a:p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rgbClr val="000000"/>
                </a:solidFill>
              </a:rPr>
              <a:t>пленённые</a:t>
            </a:r>
            <a:r>
              <a:rPr lang="de-DE" altLang="ru-RU" sz="2400" b="1" dirty="0" smtClean="0">
                <a:solidFill>
                  <a:srgbClr val="000000"/>
                </a:solidFill>
              </a:rPr>
              <a:t> </a:t>
            </a:r>
          </a:p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dirty="0" err="1" smtClean="0">
                <a:solidFill>
                  <a:srgbClr val="000000"/>
                </a:solidFill>
              </a:rPr>
              <a:t>Кащеем</a:t>
            </a:r>
            <a:endParaRPr lang="de-DE" altLang="ru-RU" sz="2400" b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481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150" y="47626"/>
            <a:ext cx="4989513" cy="74046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0285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938" y="47626"/>
            <a:ext cx="4833937" cy="74046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2787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00000" y="0"/>
            <a:ext cx="5040000" cy="75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77926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lum/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0000" y="0"/>
            <a:ext cx="6056280" cy="75596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8850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163" y="47626"/>
            <a:ext cx="5043487" cy="74046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79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2160587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smtClean="0">
                <a:solidFill>
                  <a:srgbClr val="000000"/>
                </a:solidFill>
              </a:rPr>
              <a:t>Оборотень-1</a:t>
            </a:r>
          </a:p>
        </p:txBody>
      </p:sp>
    </p:spTree>
    <p:extLst>
      <p:ext uri="{BB962C8B-B14F-4D97-AF65-F5344CB8AC3E}">
        <p14:creationId xmlns:p14="http://schemas.microsoft.com/office/powerpoint/2010/main" val="30685678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100" y="47626"/>
            <a:ext cx="5029200" cy="7512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Text Box 2"/>
          <p:cNvSpPr txBox="1">
            <a:spLocks noChangeArrowheads="1"/>
          </p:cNvSpPr>
          <p:nvPr/>
        </p:nvSpPr>
        <p:spPr bwMode="auto">
          <a:xfrm>
            <a:off x="179388" y="193675"/>
            <a:ext cx="1979612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66168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defTabSz="449263" eaLnBrk="1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r>
              <a:rPr lang="de-DE" altLang="ru-RU" sz="2400" b="1" smtClean="0">
                <a:solidFill>
                  <a:srgbClr val="000000"/>
                </a:solidFill>
              </a:rPr>
              <a:t>Оборотень</a:t>
            </a:r>
          </a:p>
        </p:txBody>
      </p:sp>
    </p:spTree>
    <p:extLst>
      <p:ext uri="{BB962C8B-B14F-4D97-AF65-F5344CB8AC3E}">
        <p14:creationId xmlns:p14="http://schemas.microsoft.com/office/powerpoint/2010/main" val="20798275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Подзаголовок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8" name="4)Ж-пт. Поганый пляс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0783" y="-423950"/>
            <a:ext cx="10101408" cy="8264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3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)1-я картина.Масленичные гуляния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23829"/>
            <a:ext cx="10080625" cy="824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82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6)Фокус. Русский танец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0080625" cy="824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13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7)3картина. Арап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0080625" cy="824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708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)3-я картина. Балерина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087" y="0"/>
            <a:ext cx="10082712" cy="8249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58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9)4-я картина.Масленичные гуляния вечером(1)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0080625" cy="824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0)Смерть Петрушки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0593" y="-23905"/>
            <a:ext cx="10091217" cy="825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1)Смерть Петрушки..as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366"/>
            <a:ext cx="10080625" cy="824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72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Default">
  <a:themeElements>
    <a:clrScheme name="Городская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8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9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0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Тема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_Default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2_Default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153</Words>
  <Application>Microsoft Office PowerPoint</Application>
  <PresentationFormat>Произвольный</PresentationFormat>
  <Paragraphs>54</Paragraphs>
  <Slides>37</Slides>
  <Notes>36</Notes>
  <HiddenSlides>0</HiddenSlides>
  <MMClips>11</MMClips>
  <ScaleCrop>false</ScaleCrop>
  <HeadingPairs>
    <vt:vector size="4" baseType="variant">
      <vt:variant>
        <vt:lpstr>Тема</vt:lpstr>
      </vt:variant>
      <vt:variant>
        <vt:i4>13</vt:i4>
      </vt:variant>
      <vt:variant>
        <vt:lpstr>Заголовки слайдов</vt:lpstr>
      </vt:variant>
      <vt:variant>
        <vt:i4>37</vt:i4>
      </vt:variant>
    </vt:vector>
  </HeadingPairs>
  <TitlesOfParts>
    <vt:vector size="50" baseType="lpstr">
      <vt:lpstr>Default</vt:lpstr>
      <vt:lpstr>Тема Office</vt:lpstr>
      <vt:lpstr>1_Тема Office</vt:lpstr>
      <vt:lpstr>2_Тема Office</vt:lpstr>
      <vt:lpstr>3_Тема Office</vt:lpstr>
      <vt:lpstr>4_Тема Office</vt:lpstr>
      <vt:lpstr>5_Тема Office</vt:lpstr>
      <vt:lpstr>6_Тема Office</vt:lpstr>
      <vt:lpstr>8_Тема Office</vt:lpstr>
      <vt:lpstr>9_Тема Office</vt:lpstr>
      <vt:lpstr>10_Тема Office</vt:lpstr>
      <vt:lpstr>1_Default</vt:lpstr>
      <vt:lpstr>2_Default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Русские сезоны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User</cp:lastModifiedBy>
  <cp:revision>54</cp:revision>
  <dcterms:created xsi:type="dcterms:W3CDTF">2009-04-16T11:32:32Z</dcterms:created>
  <dcterms:modified xsi:type="dcterms:W3CDTF">2016-05-17T21:02:00Z</dcterms:modified>
</cp:coreProperties>
</file>