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notesMasterIdLst>
    <p:notesMasterId r:id="rId15"/>
  </p:notesMasterIdLst>
  <p:sldIdLst>
    <p:sldId id="256" r:id="rId2"/>
    <p:sldId id="257" r:id="rId3"/>
    <p:sldId id="258" r:id="rId4"/>
    <p:sldId id="259" r:id="rId5"/>
    <p:sldId id="269" r:id="rId6"/>
    <p:sldId id="260" r:id="rId7"/>
    <p:sldId id="265" r:id="rId8"/>
    <p:sldId id="261" r:id="rId9"/>
    <p:sldId id="262" r:id="rId10"/>
    <p:sldId id="264" r:id="rId11"/>
    <p:sldId id="267" r:id="rId12"/>
    <p:sldId id="266" r:id="rId13"/>
    <p:sldId id="263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6560" autoAdjust="0"/>
  </p:normalViewPr>
  <p:slideViewPr>
    <p:cSldViewPr>
      <p:cViewPr varScale="1">
        <p:scale>
          <a:sx n="105" d="100"/>
          <a:sy n="105" d="100"/>
        </p:scale>
        <p:origin x="-14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1A4DD0B-7F05-4B6D-A8C7-92F3D41752FD}" type="datetimeFigureOut">
              <a:rPr lang="ru-RU" smtClean="0"/>
              <a:t>01.09.2015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065655E-D325-4206-ADBC-1CB6D3208259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65655E-D325-4206-ADBC-1CB6D3208259}" type="slidenum">
              <a:rPr lang="ru-RU" smtClean="0"/>
              <a:t>10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8C9009-EB94-488A-8DD5-97A66D53F0AD}" type="datetimeFigureOut">
              <a:rPr lang="ru-RU" smtClean="0"/>
              <a:pPr/>
              <a:t>01.09.2015</a:t>
            </a:fld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4B41F36-675D-4A77-9E67-B1EB73BDDD0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8C9009-EB94-488A-8DD5-97A66D53F0AD}" type="datetimeFigureOut">
              <a:rPr lang="ru-RU" smtClean="0"/>
              <a:pPr/>
              <a:t>01.09.2015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B41F36-675D-4A77-9E67-B1EB73BDDD0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8C9009-EB94-488A-8DD5-97A66D53F0AD}" type="datetimeFigureOut">
              <a:rPr lang="ru-RU" smtClean="0"/>
              <a:pPr/>
              <a:t>01.09.2015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B41F36-675D-4A77-9E67-B1EB73BDDD0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4F8C9009-EB94-488A-8DD5-97A66D53F0AD}" type="datetimeFigureOut">
              <a:rPr lang="ru-RU" smtClean="0"/>
              <a:pPr/>
              <a:t>01.09.2015</a:t>
            </a:fld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44B41F36-675D-4A77-9E67-B1EB73BDDD0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8C9009-EB94-488A-8DD5-97A66D53F0AD}" type="datetimeFigureOut">
              <a:rPr lang="ru-RU" smtClean="0"/>
              <a:pPr/>
              <a:t>01.09.2015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B41F36-675D-4A77-9E67-B1EB73BDDD0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8C9009-EB94-488A-8DD5-97A66D53F0AD}" type="datetimeFigureOut">
              <a:rPr lang="ru-RU" smtClean="0"/>
              <a:pPr/>
              <a:t>01.09.2015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B41F36-675D-4A77-9E67-B1EB73BDDD0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B41F36-675D-4A77-9E67-B1EB73BDDD0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8C9009-EB94-488A-8DD5-97A66D53F0AD}" type="datetimeFigureOut">
              <a:rPr lang="ru-RU" smtClean="0"/>
              <a:pPr/>
              <a:t>01.09.2015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2" name="Содержимое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4" name="Содержимое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8C9009-EB94-488A-8DD5-97A66D53F0AD}" type="datetimeFigureOut">
              <a:rPr lang="ru-RU" smtClean="0"/>
              <a:pPr/>
              <a:t>01.09.2015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B41F36-675D-4A77-9E67-B1EB73BDDD0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8C9009-EB94-488A-8DD5-97A66D53F0AD}" type="datetimeFigureOut">
              <a:rPr lang="ru-RU" smtClean="0"/>
              <a:pPr/>
              <a:t>01.09.2015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B41F36-675D-4A77-9E67-B1EB73BDDD0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Содержимое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4F8C9009-EB94-488A-8DD5-97A66D53F0AD}" type="datetimeFigureOut">
              <a:rPr lang="ru-RU" smtClean="0"/>
              <a:pPr/>
              <a:t>01.09.2015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44B41F36-675D-4A77-9E67-B1EB73BDDD0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8C9009-EB94-488A-8DD5-97A66D53F0AD}" type="datetimeFigureOut">
              <a:rPr lang="ru-RU" smtClean="0"/>
              <a:pPr/>
              <a:t>01.09.2015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4B41F36-675D-4A77-9E67-B1EB73BDDD0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4F8C9009-EB94-488A-8DD5-97A66D53F0AD}" type="datetimeFigureOut">
              <a:rPr lang="ru-RU" smtClean="0"/>
              <a:pPr/>
              <a:t>01.09.2015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44B41F36-675D-4A77-9E67-B1EB73BDDD0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7" Type="http://schemas.openxmlformats.org/officeDocument/2006/relationships/image" Target="../media/image1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Арминка\Downloads\миру да террору нет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4855059"/>
          </a:xfrm>
          <a:prstGeom prst="rect">
            <a:avLst/>
          </a:prstGeom>
          <a:noFill/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000892" y="4929198"/>
            <a:ext cx="2143108" cy="1752600"/>
          </a:xfrm>
        </p:spPr>
        <p:txBody>
          <a:bodyPr>
            <a:normAutofit fontScale="92500" lnSpcReduction="20000"/>
          </a:bodyPr>
          <a:lstStyle/>
          <a:p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Подготовила учитель английского языка </a:t>
            </a:r>
          </a:p>
          <a:p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МБОУ «Центр Образования»</a:t>
            </a:r>
          </a:p>
          <a:p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Варданян</a:t>
            </a:r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Армине</a:t>
            </a:r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Тельмановна</a:t>
            </a:r>
            <a:endParaRPr lang="ru-RU" sz="1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4929198"/>
            <a:ext cx="7000892" cy="1643074"/>
          </a:xfrm>
        </p:spPr>
        <p:txBody>
          <a:bodyPr>
            <a:normAutofit/>
          </a:bodyPr>
          <a:lstStyle/>
          <a:p>
            <a:r>
              <a:rPr lang="ru-RU" dirty="0" smtClean="0"/>
              <a:t>«Терроризм </a:t>
            </a:r>
            <a:r>
              <a:rPr lang="ru-RU" dirty="0" smtClean="0"/>
              <a:t>– угроза </a:t>
            </a:r>
            <a:r>
              <a:rPr lang="ru-RU" dirty="0" smtClean="0"/>
              <a:t>обществу»</a:t>
            </a:r>
            <a:endParaRPr lang="ru-RU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C:\Users\Арминка\Downloads\электричка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214346" y="-142900"/>
            <a:ext cx="5080000" cy="3810000"/>
          </a:xfrm>
          <a:prstGeom prst="rect">
            <a:avLst/>
          </a:prstGeom>
          <a:noFill/>
        </p:spPr>
      </p:pic>
      <p:pic>
        <p:nvPicPr>
          <p:cNvPr id="21507" name="Picture 3" descr="C:\Users\Арминка\Downloads\электричка1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776609" y="-142900"/>
            <a:ext cx="4581737" cy="3643290"/>
          </a:xfrm>
          <a:prstGeom prst="rect">
            <a:avLst/>
          </a:prstGeom>
          <a:noFill/>
        </p:spPr>
      </p:pic>
      <p:pic>
        <p:nvPicPr>
          <p:cNvPr id="21508" name="Picture 4" descr="C:\Users\Арминка\Downloads\электричка2.gif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-357222" y="3786190"/>
            <a:ext cx="3190844" cy="3071810"/>
          </a:xfrm>
          <a:prstGeom prst="rect">
            <a:avLst/>
          </a:prstGeom>
          <a:noFill/>
        </p:spPr>
      </p:pic>
      <p:pic>
        <p:nvPicPr>
          <p:cNvPr id="21509" name="Picture 5" descr="C:\Users\Арминка\Downloads\электричка3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929190" y="3429000"/>
            <a:ext cx="4500562" cy="3248025"/>
          </a:xfrm>
          <a:prstGeom prst="rect">
            <a:avLst/>
          </a:prstGeom>
          <a:noFill/>
        </p:spPr>
      </p:pic>
      <p:pic>
        <p:nvPicPr>
          <p:cNvPr id="1026" name="Picture 2" descr="C:\Users\Арминка\Downloads\подкумоквзрыв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428860" y="3714752"/>
            <a:ext cx="2643206" cy="314324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Арминка\Downloads\башни взрыв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0"/>
            <a:ext cx="4714876" cy="6858000"/>
          </a:xfrm>
          <a:prstGeom prst="rect">
            <a:avLst/>
          </a:prstGeom>
          <a:noFill/>
        </p:spPr>
      </p:pic>
      <p:pic>
        <p:nvPicPr>
          <p:cNvPr id="3075" name="Picture 3" descr="C:\Users\Арминка\Downloads\башни нью йорка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10100" y="0"/>
            <a:ext cx="4533900" cy="710088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Арминка\Downloads\терракт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Rectangle 1"/>
          <p:cNvSpPr>
            <a:spLocks noChangeArrowheads="1"/>
          </p:cNvSpPr>
          <p:nvPr/>
        </p:nvSpPr>
        <p:spPr bwMode="auto">
          <a:xfrm>
            <a:off x="0" y="0"/>
            <a:ext cx="9001156" cy="62478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Современную международную обстановку трудно назвать стабильной. Международный терроризм набирает обороты. Россия столкнулась с вопиющими фактами его проявления.</a:t>
            </a:r>
            <a:endParaRPr kumimoji="0" lang="ru-RU" sz="2000" b="0" i="0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cs typeface="Times New Roman" pitchFamily="18" charset="0"/>
            </a:endParaRPr>
          </a:p>
          <a:p>
            <a:r>
              <a:rPr kumimoji="0" lang="ru-RU" sz="2000" b="0" i="0" u="sng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 Если это угроза человечеству, то как бороться с терроризмом? Можно ли в этой борьбе победить? 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Россия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, как и все мировое сообщество, не в силах противостоять размаху терроризма. Именно этими обстоятельствами и была вызвана необходимость разработки федерального закона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«ФЕДЕРАЛЬНЫЙ ЗАКОН РОССИЙСКОЙ ФЕДЕРАЦИИ О БОРЬБЕ С ТЕРРОРИЗМОМ» 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принят Государственной Думой 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3 июля 1998 года 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и одобрен Советом Федерации </a:t>
            </a:r>
            <a:r>
              <a:rPr lang="ru-RU" sz="2000" b="1" u="sng" dirty="0">
                <a:latin typeface="Times New Roman" pitchFamily="18" charset="0"/>
                <a:cs typeface="Times New Roman" pitchFamily="18" charset="0"/>
              </a:rPr>
              <a:t>9 июля 1998 года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.     </a:t>
            </a:r>
          </a:p>
          <a:p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            Закон определяет правовые и организационные основы борьбы с терроризмом в Российской Федерации, порядок координации деятельности осуществляющих борьбу с терроризмом федеральных органов исполнительной власти, органов исполнительной власти субъектов Российской Федерации, общественных объединений и организаций независимо от форм собственности, должностных лиц и отдельных граждан, 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а </a:t>
            </a:r>
            <a:r>
              <a:rPr lang="ru-RU" sz="2000" b="1" u="sng" dirty="0">
                <a:latin typeface="Times New Roman" pitchFamily="18" charset="0"/>
                <a:cs typeface="Times New Roman" pitchFamily="18" charset="0"/>
              </a:rPr>
              <a:t>также права, обязанности и гарантии граждан в связи с осуществлением борьбы с терроризмом</a:t>
            </a:r>
            <a:r>
              <a:rPr lang="ru-RU" sz="2000" u="sng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0" i="0" u="sng" strike="noStrike" cap="none" normalizeH="0" baseline="0" dirty="0" smtClean="0">
              <a:ln>
                <a:noFill/>
              </a:ln>
              <a:solidFill>
                <a:schemeClr val="tx2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2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dirty="0" smtClean="0"/>
              <a:t>Познакомить с отличительными чертами терроризма в современном мире;</a:t>
            </a:r>
          </a:p>
          <a:p>
            <a:r>
              <a:rPr lang="ru-RU" dirty="0" smtClean="0"/>
              <a:t>Объяснить сущность терроризма и его цели, причины и условия, способствующие осуществлению террористической деятельности;</a:t>
            </a:r>
          </a:p>
          <a:p>
            <a:r>
              <a:rPr lang="ru-RU" dirty="0" smtClean="0"/>
              <a:t>Воспитание чувства патриотизма и гражданского долга, ответственности за свое поведение, формирование способности противостоять любым попыткам вовлечения в экстремистские организации реакционные религиозные секты;</a:t>
            </a:r>
          </a:p>
          <a:p>
            <a:r>
              <a:rPr lang="ru-RU" dirty="0" smtClean="0"/>
              <a:t>Разобрать правила поведения для сохранения жизни и здоровья во время террористических актов, выработать систему поведения в общественных местах;</a:t>
            </a:r>
          </a:p>
          <a:p>
            <a:endParaRPr lang="ru-RU" dirty="0" smtClean="0"/>
          </a:p>
          <a:p>
            <a:pPr lvl="0"/>
            <a:endParaRPr lang="ru-RU" dirty="0" smtClean="0"/>
          </a:p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Цели и задачи урока:</a:t>
            </a:r>
            <a:endParaRPr lang="ru-RU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Терроризм (от латинского TERROR – страх, ужас) – насильственные действия преступных лиц с целью подрыва существующей власти, осложнения международных отношений, политических и экономических вымогательств у государств и корпораций.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u="sng" dirty="0" smtClean="0"/>
              <a:t>Что же такое ТЕРРОРИЗМ?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28596" y="714356"/>
            <a:ext cx="8229600" cy="1219200"/>
          </a:xfrm>
        </p:spPr>
        <p:txBody>
          <a:bodyPr>
            <a:noAutofit/>
          </a:bodyPr>
          <a:lstStyle/>
          <a:p>
            <a:r>
              <a:rPr lang="ru-RU" sz="3600" dirty="0" smtClean="0"/>
              <a:t>В арсенале террористов находятся </a:t>
            </a:r>
            <a:r>
              <a:rPr lang="ru-RU" sz="3600" u="sng" dirty="0" smtClean="0"/>
              <a:t>следующие методы:</a:t>
            </a:r>
            <a:r>
              <a:rPr lang="ru-RU" sz="3600" dirty="0" smtClean="0"/>
              <a:t/>
            </a:r>
            <a:br>
              <a:rPr lang="ru-RU" sz="3600" dirty="0" smtClean="0"/>
            </a:br>
            <a:endParaRPr lang="ru-RU" sz="3600" dirty="0"/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dirty="0" smtClean="0"/>
              <a:t>взрывы объектов, магазинов, мероприятий, зданий, транспорта, мостов;</a:t>
            </a:r>
          </a:p>
          <a:p>
            <a:r>
              <a:rPr lang="ru-RU" dirty="0" smtClean="0"/>
              <a:t> захват заложников;</a:t>
            </a:r>
          </a:p>
          <a:p>
            <a:r>
              <a:rPr lang="ru-RU" dirty="0" smtClean="0"/>
              <a:t> стрельба и убийства людей;</a:t>
            </a:r>
          </a:p>
          <a:p>
            <a:r>
              <a:rPr lang="ru-RU" dirty="0" smtClean="0"/>
              <a:t> поджоги;</a:t>
            </a:r>
          </a:p>
          <a:p>
            <a:r>
              <a:rPr lang="ru-RU" dirty="0" smtClean="0"/>
              <a:t> отравления;</a:t>
            </a:r>
          </a:p>
          <a:p>
            <a:r>
              <a:rPr lang="ru-RU" dirty="0" smtClean="0"/>
              <a:t> эпидемии;</a:t>
            </a:r>
          </a:p>
          <a:p>
            <a:r>
              <a:rPr lang="ru-RU" dirty="0" smtClean="0"/>
              <a:t> техногенные катастрофы;</a:t>
            </a:r>
          </a:p>
          <a:p>
            <a:r>
              <a:rPr lang="ru-RU" dirty="0" smtClean="0"/>
              <a:t> угрозы осуществления теракта, которые не несут материальных и человеческих жертв, а служат массовому устрашению.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Арминка\Downloads\Russia_against_terror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2765416"/>
            <a:ext cx="8698816" cy="4092584"/>
          </a:xfrm>
          <a:prstGeom prst="rect">
            <a:avLst/>
          </a:prstGeom>
          <a:noFill/>
        </p:spPr>
      </p:pic>
      <p:sp>
        <p:nvSpPr>
          <p:cNvPr id="4097" name="Rectangle 1"/>
          <p:cNvSpPr>
            <a:spLocks noChangeArrowheads="1"/>
          </p:cNvSpPr>
          <p:nvPr/>
        </p:nvSpPr>
        <p:spPr bwMode="auto">
          <a:xfrm>
            <a:off x="0" y="0"/>
            <a:ext cx="8929718" cy="2862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Современный терроризм – это мощные разветвленные и хорошо организованные структуры. В настоящее время в мире насчитывается около 500 нелегальных террористических организаций.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3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Терроризм приобрел международный, глобальный характер.</a:t>
            </a:r>
            <a:endParaRPr kumimoji="0" lang="ru-RU" sz="30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Арминка\Downloads\беслан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500034" y="-142900"/>
            <a:ext cx="8229600" cy="1219200"/>
          </a:xfrm>
        </p:spPr>
        <p:txBody>
          <a:bodyPr>
            <a:normAutofit/>
          </a:bodyPr>
          <a:lstStyle/>
          <a:p>
            <a:r>
              <a:rPr lang="ru-RU" sz="7200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Беслан</a:t>
            </a:r>
            <a:endParaRPr lang="ru-RU" sz="7200" dirty="0">
              <a:solidFill>
                <a:schemeClr val="bg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Содержимое 7"/>
          <p:cNvSpPr>
            <a:spLocks noGrp="1"/>
          </p:cNvSpPr>
          <p:nvPr>
            <p:ph idx="1"/>
          </p:nvPr>
        </p:nvSpPr>
        <p:spPr>
          <a:xfrm flipV="1">
            <a:off x="1500166" y="6810356"/>
            <a:ext cx="7186634" cy="47644"/>
          </a:xfrm>
        </p:spPr>
        <p:txBody>
          <a:bodyPr>
            <a:normAutofit fontScale="25000" lnSpcReduction="20000"/>
          </a:bodyPr>
          <a:lstStyle/>
          <a:p>
            <a:endParaRPr lang="ru-RU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C:\Users\Арминка\Downloads\беслан5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6289968" cy="3786190"/>
          </a:xfrm>
          <a:prstGeom prst="rect">
            <a:avLst/>
          </a:prstGeom>
          <a:noFill/>
        </p:spPr>
      </p:pic>
      <p:pic>
        <p:nvPicPr>
          <p:cNvPr id="22531" name="Picture 3" descr="C:\Users\Арминка\Downloads\беслан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0" y="3786190"/>
            <a:ext cx="4286248" cy="321468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643042" y="152400"/>
            <a:ext cx="7043758" cy="704832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Беслан </a:t>
            </a:r>
            <a:endParaRPr lang="ru-RU" dirty="0"/>
          </a:p>
        </p:txBody>
      </p:sp>
      <p:pic>
        <p:nvPicPr>
          <p:cNvPr id="4" name="Содержимое 3" descr="беслан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6715140" cy="4071942"/>
          </a:xfrm>
        </p:spPr>
      </p:pic>
      <p:pic>
        <p:nvPicPr>
          <p:cNvPr id="3075" name="Picture 3" descr="C:\Users\Арминка\Downloads\беслан4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14678" y="3071806"/>
            <a:ext cx="5691201" cy="378619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Арминка\Downloads\беслан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умажная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274</TotalTime>
  <Words>244</Words>
  <Application>Microsoft Office PowerPoint</Application>
  <PresentationFormat>Экран (4:3)</PresentationFormat>
  <Paragraphs>31</Paragraphs>
  <Slides>13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Бумажная</vt:lpstr>
      <vt:lpstr>«Терроризм – угроза обществу»</vt:lpstr>
      <vt:lpstr>Цели и задачи урока:</vt:lpstr>
      <vt:lpstr>Что же такое ТЕРРОРИЗМ? </vt:lpstr>
      <vt:lpstr>В арсенале террористов находятся следующие методы: </vt:lpstr>
      <vt:lpstr>Слайд 5</vt:lpstr>
      <vt:lpstr>Беслан</vt:lpstr>
      <vt:lpstr>Слайд 7</vt:lpstr>
      <vt:lpstr>Беслан </vt:lpstr>
      <vt:lpstr>Слайд 9</vt:lpstr>
      <vt:lpstr>Слайд 10</vt:lpstr>
      <vt:lpstr>Слайд 11</vt:lpstr>
      <vt:lpstr>Слайд 12</vt:lpstr>
      <vt:lpstr>Слайд 13</vt:lpstr>
    </vt:vector>
  </TitlesOfParts>
  <Company>Grizli777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Терроризм – угроза обществу!</dc:title>
  <dc:creator>Арминка</dc:creator>
  <cp:lastModifiedBy>Арминка</cp:lastModifiedBy>
  <cp:revision>28</cp:revision>
  <dcterms:created xsi:type="dcterms:W3CDTF">2015-08-28T17:50:23Z</dcterms:created>
  <dcterms:modified xsi:type="dcterms:W3CDTF">2015-09-01T20:03:06Z</dcterms:modified>
</cp:coreProperties>
</file>