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6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31B2F-D2FB-4716-84E0-D2F0F1DE94A3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FFA4D-EA55-4526-8D67-A266273C1E9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3833549.png"/>
          <p:cNvPicPr>
            <a:picLocks noChangeAspect="1"/>
          </p:cNvPicPr>
          <p:nvPr userDrawn="1"/>
        </p:nvPicPr>
        <p:blipFill>
          <a:blip r:embed="rId13" cstate="email"/>
          <a:stretch>
            <a:fillRect/>
          </a:stretch>
        </p:blipFill>
        <p:spPr>
          <a:xfrm>
            <a:off x="0" y="0"/>
            <a:ext cx="9286908" cy="70009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28596" y="428604"/>
            <a:ext cx="8286808" cy="6000792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85720" y="642939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0_8ba08_21619a76_L.png"/>
          <p:cNvPicPr>
            <a:picLocks noChangeAspect="1"/>
          </p:cNvPicPr>
          <p:nvPr userDrawn="1"/>
        </p:nvPicPr>
        <p:blipFill>
          <a:blip r:embed="rId14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8103" r="1724"/>
          <a:stretch>
            <a:fillRect/>
          </a:stretch>
        </p:blipFill>
        <p:spPr>
          <a:xfrm>
            <a:off x="428596" y="428604"/>
            <a:ext cx="6643734" cy="6137663"/>
          </a:xfrm>
          <a:prstGeom prst="rect">
            <a:avLst/>
          </a:prstGeom>
        </p:spPr>
      </p:pic>
      <p:pic>
        <p:nvPicPr>
          <p:cNvPr id="15" name="Рисунок 14" descr="0_6abc7_e78ef371_L.png"/>
          <p:cNvPicPr>
            <a:picLocks noChangeAspect="1"/>
          </p:cNvPicPr>
          <p:nvPr userDrawn="1"/>
        </p:nvPicPr>
        <p:blipFill>
          <a:blip r:embed="rId15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72264" y="4286256"/>
            <a:ext cx="2000264" cy="1928255"/>
          </a:xfrm>
          <a:prstGeom prst="rect">
            <a:avLst/>
          </a:prstGeom>
        </p:spPr>
      </p:pic>
      <p:pic>
        <p:nvPicPr>
          <p:cNvPr id="16" name="Рисунок 15" descr="0_6abc7_e78ef371_L.png"/>
          <p:cNvPicPr>
            <a:picLocks noChangeAspect="1"/>
          </p:cNvPicPr>
          <p:nvPr userDrawn="1"/>
        </p:nvPicPr>
        <p:blipFill>
          <a:blip r:embed="rId16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29520" y="500042"/>
            <a:ext cx="1285884" cy="1239592"/>
          </a:xfrm>
          <a:prstGeom prst="rect">
            <a:avLst/>
          </a:prstGeom>
        </p:spPr>
      </p:pic>
      <p:pic>
        <p:nvPicPr>
          <p:cNvPr id="17" name="Рисунок 16" descr="0_6abc7_e78ef371_L.png"/>
          <p:cNvPicPr>
            <a:picLocks noChangeAspect="1"/>
          </p:cNvPicPr>
          <p:nvPr userDrawn="1"/>
        </p:nvPicPr>
        <p:blipFill>
          <a:blip r:embed="rId17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72132" y="2285992"/>
            <a:ext cx="1357322" cy="13084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6422/16969765.a2/0_6abc7_e78ef371_L.png" TargetMode="External"/><Relationship Id="rId2" Type="http://schemas.openxmlformats.org/officeDocument/2006/relationships/hyperlink" Target="http://img-fotki.yandex.ru/get/6716/16969765.1a1/0_7e53d_a59aa61f_L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kira-scrap.ru/KATALOG/OFORMLENIE/1/0_8ba08_21619a76_L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428596" y="2357430"/>
            <a:ext cx="8286808" cy="4112770"/>
            <a:chOff x="1115616" y="2146448"/>
            <a:chExt cx="7165477" cy="458608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1325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5085185"/>
              <a:ext cx="5084703" cy="16473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Автор : Журавлёва Марина Фёдоровна</a:t>
              </a: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учитель начальных классов</a:t>
              </a: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МОУ ООШ №7  </a:t>
              </a: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г. Оленегорск </a:t>
              </a: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2015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383061" y="1268760"/>
            <a:ext cx="6449779" cy="2308324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</a:rPr>
              <a:t>Улица</a:t>
            </a:r>
          </a:p>
          <a:p>
            <a:pPr algn="ctr"/>
            <a:r>
              <a:rPr lang="ru-RU" sz="4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</a:rPr>
              <a:t> </a:t>
            </a:r>
            <a:r>
              <a:rPr lang="ru-RU" sz="48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</a:rPr>
              <a:t>полна </a:t>
            </a:r>
            <a:endParaRPr lang="ru-RU" sz="4800" b="1" i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/>
              <a:ea typeface="Calibri"/>
            </a:endParaRPr>
          </a:p>
          <a:p>
            <a:pPr algn="ctr"/>
            <a:r>
              <a:rPr lang="ru-RU" sz="4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</a:rPr>
              <a:t>неожиданностей</a:t>
            </a:r>
            <a:endParaRPr lang="ru-RU" sz="48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mamapapa-vrn.com/kartinkivideo3/azbuka_bezopasnosti_na_doro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0411"/>
            <a:ext cx="4680520" cy="603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42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bezopasnost-detej.ru/images/2013-2/208-1-pravila-dorozhnogo-dvizheniya-detyam-kartin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528392" cy="2390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.zorya.org.ua/uploads/zorya_news/0001/10/thumb_9557_zorya_news_v.jpeg?hash=2015-05-15-21-38-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90825"/>
            <a:ext cx="3466205" cy="2390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dorinfo.ru/upload/iblock/848/33fa8949a4ef55935ae1d3393c019ed1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3068960"/>
            <a:ext cx="5267215" cy="3213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3920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538091" cy="5976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5279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s://im3-tub-ru.yandex.net/i?id=f946f2379dff12fdc9d49ccc337c4031&amp;n=33&amp;h=190&amp;w=2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958769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player.myshared.ru/244037/data/images/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404664"/>
            <a:ext cx="2845321" cy="2845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shop.safework.ru/uploads/122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40" y="3356992"/>
            <a:ext cx="2832473" cy="2832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premoffice.ru/image/0000069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660" y="3467157"/>
            <a:ext cx="28575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170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497827"/>
            <a:ext cx="2137113" cy="1427117"/>
          </a:xfrm>
        </p:spPr>
      </p:pic>
      <p:pic>
        <p:nvPicPr>
          <p:cNvPr id="8194" name="Picture 2" descr="http://cat.convdocs.org/pars_docs/refs/67/66556/66556_html_m65e468a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0928"/>
            <a:ext cx="2711991" cy="366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15121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61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428596" y="1916832"/>
            <a:ext cx="8286808" cy="3763977"/>
            <a:chOff x="539552" y="-815361"/>
            <a:chExt cx="7992888" cy="560800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39552" y="-815361"/>
              <a:ext cx="7992888" cy="550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2699547" y="4196516"/>
              <a:ext cx="3628503" cy="596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sz="2000" b="1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28597" y="428604"/>
            <a:ext cx="8286807" cy="212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Интернет-ресурсы: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Рамка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белая 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http://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img-fotki.yandex.ru/get/6716/16969765.1a1/0_7e53d_a59aa61f_L.png</a:t>
            </a: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Бабочки 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img-fotki.yandex.ru/get/6422/16969765.a2/0_6abc7_e78ef371_L.png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Россыпь 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kira-scrap.ru/KATALOG/OFORMLENIE/1/0_8ba08_21619a76_L.png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828836"/>
            <a:ext cx="8103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Правила дорожного движения для </a:t>
            </a:r>
            <a:r>
              <a:rPr lang="ru-RU" dirty="0" smtClean="0"/>
              <a:t>детей. Издательство</a:t>
            </a:r>
            <a:r>
              <a:rPr lang="ru-RU" dirty="0"/>
              <a:t>: Питер </a:t>
            </a:r>
            <a:r>
              <a:rPr lang="ru-RU" dirty="0" smtClean="0"/>
              <a:t>СПб:</a:t>
            </a:r>
            <a:r>
              <a:rPr lang="ru-RU" dirty="0"/>
              <a:t> 2014</a:t>
            </a:r>
          </a:p>
          <a:p>
            <a:r>
              <a:rPr lang="ru-RU" dirty="0"/>
              <a:t>Кол-во страниц: 16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3475167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ru-RU" dirty="0" smtClean="0"/>
          </a:p>
          <a:p>
            <a:r>
              <a:rPr lang="ru-RU" dirty="0"/>
              <a:t> Н. </a:t>
            </a:r>
            <a:r>
              <a:rPr lang="ru-RU" dirty="0" smtClean="0"/>
              <a:t>Евдокимова</a:t>
            </a:r>
            <a:r>
              <a:rPr lang="ru-RU" dirty="0"/>
              <a:t> </a:t>
            </a:r>
            <a:r>
              <a:rPr lang="ru-RU" dirty="0" smtClean="0"/>
              <a:t> «Что </a:t>
            </a:r>
            <a:r>
              <a:rPr lang="ru-RU" dirty="0"/>
              <a:t>делать, если</a:t>
            </a:r>
            <a:r>
              <a:rPr lang="ru-RU" dirty="0" smtClean="0"/>
              <a:t>...»:</a:t>
            </a:r>
            <a:r>
              <a:rPr lang="ru-RU" dirty="0"/>
              <a:t> Карапуз (Россия</a:t>
            </a:r>
            <a:r>
              <a:rPr lang="ru-RU" dirty="0" smtClean="0"/>
              <a:t>),18 </a:t>
            </a:r>
            <a:r>
              <a:rPr lang="ru-RU" sz="1600" dirty="0" smtClean="0"/>
              <a:t>стр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rmaga.ru/dostb/%D0%95%D0%B6%D0%B5%D0%BC%D0%B5%D1%81%D1%8F%D1%87%D0%BD%D0%B0%D1%8F+%D1%88%D0%BA%D0%BE%D0%BB%D1%8C%D0%BD%D0%B0%D1%8F+%D0%B3%D0%B0%D0%B7%D0%B5%D1%82%D0%B0+%D0%BC%D0%BE%D1%83+%D0%B4%D1%83%D0%B1%D0%BE%D0%B2%D1%81%D0%BA%D0%B0%D1%8F+%D1%81%D0%BE%D1%88+%E2%84%961+%D0%92%D1%8B%D0%BF%D1%83%D1%81%D0%BA+%E2%84%961+%28+%D1%81%D0%B5%D0%BD%D1%82%D1%8F%D0%B1%D1%80%D1%8C+%29b/4582_html_71c50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44722"/>
            <a:ext cx="3535913" cy="4430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://planetdreams.biz/images/photos/medium/a2c4e82b5351b6d88e0d245f96a53bb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92720"/>
            <a:ext cx="3493763" cy="4534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pt4web.ru/images/937/26527/64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6102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302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lilipoupoli.com/wp-content/uploads/2013/06/zoomPhoto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4407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993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ДИКТАНТ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Куб 3"/>
          <p:cNvSpPr/>
          <p:nvPr/>
        </p:nvSpPr>
        <p:spPr>
          <a:xfrm>
            <a:off x="1090103" y="1952306"/>
            <a:ext cx="2088232" cy="190874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Да</a:t>
            </a:r>
          </a:p>
          <a:p>
            <a:pPr algn="ctr"/>
            <a:r>
              <a:rPr lang="ru-RU" sz="3200" b="1" dirty="0"/>
              <a:t>+</a:t>
            </a:r>
          </a:p>
        </p:txBody>
      </p:sp>
      <p:sp>
        <p:nvSpPr>
          <p:cNvPr id="5" name="Куб 4"/>
          <p:cNvSpPr/>
          <p:nvPr/>
        </p:nvSpPr>
        <p:spPr>
          <a:xfrm>
            <a:off x="3635896" y="1952306"/>
            <a:ext cx="2160240" cy="190874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Нет </a:t>
            </a:r>
          </a:p>
          <a:p>
            <a:pPr algn="ctr"/>
            <a:r>
              <a:rPr lang="ru-RU" sz="3200" b="1" dirty="0" smtClean="0"/>
              <a:t>-</a:t>
            </a:r>
            <a:endParaRPr lang="ru-RU" sz="3200" b="1" dirty="0"/>
          </a:p>
        </p:txBody>
      </p:sp>
      <p:sp>
        <p:nvSpPr>
          <p:cNvPr id="6" name="Куб 5"/>
          <p:cNvSpPr/>
          <p:nvPr/>
        </p:nvSpPr>
        <p:spPr>
          <a:xfrm>
            <a:off x="6255860" y="1952306"/>
            <a:ext cx="2060556" cy="190874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Не знаю</a:t>
            </a:r>
          </a:p>
          <a:p>
            <a:pPr algn="ctr"/>
            <a:r>
              <a:rPr lang="ru-RU" sz="3200" b="1" dirty="0"/>
              <a:t>?</a:t>
            </a:r>
            <a:endParaRPr lang="ru-RU" sz="3200" b="1" dirty="0" smtClean="0"/>
          </a:p>
          <a:p>
            <a:pPr algn="ctr"/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34219" y="4437112"/>
            <a:ext cx="41216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/>
              <a:t>- + + - + - </a:t>
            </a:r>
            <a:r>
              <a:rPr lang="ru-RU" sz="7200" dirty="0" smtClean="0"/>
              <a:t>+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6540033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84784"/>
            <a:ext cx="3456384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33056"/>
            <a:ext cx="388140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37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dubki.freeland.ru/grad/sites/default/files/161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18" y="476672"/>
            <a:ext cx="2611738" cy="2449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900igr.net/data/chelovek/PDD-2.files/0008-019-V-nekotorykh-mestakh-est-svetofor-dlja-peshekhodov-na-nem-obych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17915"/>
            <a:ext cx="4589460" cy="2408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riroda.inc.ru/malichi/skazki/pic/skazki-00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13533"/>
            <a:ext cx="3312368" cy="3157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162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mypresentation.ru/documents/c8d998398e1dce15fa2ff9b604828b89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6156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554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6" r="790" b="12021"/>
          <a:stretch/>
        </p:blipFill>
        <p:spPr>
          <a:xfrm>
            <a:off x="323528" y="404664"/>
            <a:ext cx="8313600" cy="3789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5" t="15035" r="27971"/>
          <a:stretch/>
        </p:blipFill>
        <p:spPr>
          <a:xfrm>
            <a:off x="3960084" y="4569776"/>
            <a:ext cx="1117600" cy="10836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591" y="4612119"/>
            <a:ext cx="864096" cy="8640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422" y="4597671"/>
            <a:ext cx="836290" cy="836290"/>
          </a:xfrm>
          <a:prstGeom prst="rect">
            <a:avLst/>
          </a:prstGeom>
        </p:spPr>
      </p:pic>
      <p:pic>
        <p:nvPicPr>
          <p:cNvPr id="4098" name="Picture 2" descr="http://skyslogan.ru/uploads/posts/2013-03/1363851148_8561165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659" y="4221088"/>
            <a:ext cx="1343025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941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62428E-6 L 0.31389 -0.094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4" y="-47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96532E-6 L -0.2658 -0.115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99" y="-57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00B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58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ДИКТАНТ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11</cp:revision>
  <dcterms:created xsi:type="dcterms:W3CDTF">2014-06-14T16:41:18Z</dcterms:created>
  <dcterms:modified xsi:type="dcterms:W3CDTF">2015-10-19T18:08:47Z</dcterms:modified>
</cp:coreProperties>
</file>