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9" r:id="rId4"/>
    <p:sldId id="270" r:id="rId5"/>
    <p:sldId id="284" r:id="rId6"/>
    <p:sldId id="261" r:id="rId7"/>
    <p:sldId id="268" r:id="rId8"/>
    <p:sldId id="258" r:id="rId9"/>
    <p:sldId id="265" r:id="rId10"/>
    <p:sldId id="282" r:id="rId11"/>
    <p:sldId id="275" r:id="rId12"/>
    <p:sldId id="274" r:id="rId13"/>
    <p:sldId id="278" r:id="rId14"/>
    <p:sldId id="276" r:id="rId15"/>
    <p:sldId id="283" r:id="rId16"/>
    <p:sldId id="281" r:id="rId17"/>
    <p:sldId id="277" r:id="rId18"/>
    <p:sldId id="280" r:id="rId19"/>
    <p:sldId id="279" r:id="rId20"/>
    <p:sldId id="28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4FEA-78FE-4904-9699-07B5BB492EDA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4D32-68B6-4008-8D19-59409B96B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4FEA-78FE-4904-9699-07B5BB492EDA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4D32-68B6-4008-8D19-59409B96B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4FEA-78FE-4904-9699-07B5BB492EDA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4D32-68B6-4008-8D19-59409B96B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4FEA-78FE-4904-9699-07B5BB492EDA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4D32-68B6-4008-8D19-59409B96B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4FEA-78FE-4904-9699-07B5BB492EDA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4D32-68B6-4008-8D19-59409B96B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4FEA-78FE-4904-9699-07B5BB492EDA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4D32-68B6-4008-8D19-59409B96B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4FEA-78FE-4904-9699-07B5BB492EDA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4D32-68B6-4008-8D19-59409B96B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4FEA-78FE-4904-9699-07B5BB492EDA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4D32-68B6-4008-8D19-59409B96B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4FEA-78FE-4904-9699-07B5BB492EDA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4D32-68B6-4008-8D19-59409B96B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4FEA-78FE-4904-9699-07B5BB492EDA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4D32-68B6-4008-8D19-59409B96B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A4FEA-78FE-4904-9699-07B5BB492EDA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4D32-68B6-4008-8D19-59409B96B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A4FEA-78FE-4904-9699-07B5BB492EDA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D4D32-68B6-4008-8D19-59409B96B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google.ru/url?sa=i&amp;rct=j&amp;q=&amp;esrc=s&amp;frm=1&amp;source=images&amp;cd=&amp;cad=rja&amp;uact=8&amp;ved=0CAcQjRxqFQoTCPvy7p_XrcgCFUEkcgodxdcJLA&amp;url=http://by-anna.ucoz.ru/publ/nuzhnye_veshhi/shkolnyj_klipart/188-18&amp;bvm=bv.104317490,d.bGQ&amp;psig=AFQjCNEiW172pLBDb0GFc14M9eQlBjscTA&amp;ust=1444215232817918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hyperlink" Target="http://www.google.ru/url?sa=i&amp;rct=j&amp;q=&amp;esrc=s&amp;frm=1&amp;source=images&amp;cd=&amp;cad=rja&amp;uact=8&amp;ved=0CAcQjRxqFQoTCPftgI3ZrcgCFUnucgodjb8A9w&amp;url=http://mamietitine.centerblog.net/rub-gifs-charlotte-aux-fraises-.html&amp;bvm=bv.104317490,d.bGQ&amp;psig=AFQjCNFkQIdULXRlc_NOuxGXrg9B3R2ftg&amp;ust=1444215744953547" TargetMode="External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hyperlink" Target="https://www.google.ru/url?sa=i&amp;rct=j&amp;q=&amp;esrc=s&amp;frm=1&amp;source=images&amp;cd=&amp;cad=rja&amp;uact=8&amp;ved=0CAcQjRxqFQoTCI777s3XrcgCFeKpcgodXG8NEA&amp;url=https://fotki.yandex.ru/users/ben-de/album/133414/?&amp;p=8&amp;bvm=bv.104317490,d.bGQ&amp;psig=AFQjCNGheNxNekdlPgxa4PMt-ZHIOaXNbg&amp;ust=1444215344812992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google.ru/url?sa=i&amp;rct=j&amp;q=&amp;esrc=s&amp;frm=1&amp;source=images&amp;cd=&amp;cad=rja&amp;uact=8&amp;ved=0CAcQjRxqFQoTCPvy7p_XrcgCFUEkcgodxdcJLA&amp;url=http://by-anna.ucoz.ru/publ/nuzhnye_veshhi/shkolnyj_klipart/188-18&amp;bvm=bv.104317490,d.bGQ&amp;psig=AFQjCNEiW172pLBDb0GFc14M9eQlBjscTA&amp;ust=1444215232817918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hyperlink" Target="http://www.google.ru/url?sa=i&amp;rct=j&amp;q=&amp;esrc=s&amp;frm=1&amp;source=images&amp;cd=&amp;cad=rja&amp;uact=8&amp;ved=0CAcQjRxqFQoTCPftgI3ZrcgCFUnucgodjb8A9w&amp;url=http://mamietitine.centerblog.net/rub-gifs-charlotte-aux-fraises-.html&amp;bvm=bv.104317490,d.bGQ&amp;psig=AFQjCNFkQIdULXRlc_NOuxGXrg9B3R2ftg&amp;ust=1444215744953547" TargetMode="External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hyperlink" Target="https://www.google.ru/url?sa=i&amp;rct=j&amp;q=&amp;esrc=s&amp;frm=1&amp;source=images&amp;cd=&amp;cad=rja&amp;uact=8&amp;ved=0CAcQjRxqFQoTCI777s3XrcgCFeKpcgodXG8NEA&amp;url=https://fotki.yandex.ru/users/ben-de/album/133414/?&amp;p=8&amp;bvm=bv.104317490,d.bGQ&amp;psig=AFQjCNGheNxNekdlPgxa4PMt-ZHIOaXNbg&amp;ust=1444215344812992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2.jpeg"/><Relationship Id="rId7" Type="http://schemas.openxmlformats.org/officeDocument/2006/relationships/image" Target="../media/image14.gif"/><Relationship Id="rId2" Type="http://schemas.openxmlformats.org/officeDocument/2006/relationships/hyperlink" Target="http://www.google.ru/url?sa=i&amp;rct=j&amp;q=&amp;esrc=s&amp;frm=1&amp;source=images&amp;cd=&amp;cad=rja&amp;uact=8&amp;ved=0CAcQjRxqFQoTCLmEu9yDrsgCFab8cgodIjEKMA&amp;url=http://www.petitefleur.ru/household/maternity/detskij-razvivayushhij-multfilm-parovozik-umnyasha-vse-serii-podryad/&amp;bvm=bv.104317490,d.bGQ&amp;psig=AFQjCNFIaf_AZL9XLcZlu2XCnS8sPW8chQ&amp;ust=144422701392539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ru/url?sa=i&amp;rct=j&amp;q=&amp;esrc=s&amp;frm=1&amp;source=images&amp;cd=&amp;cad=rja&amp;uact=8&amp;ved=0CAcQjRxqFQoTCLfbusCDrsgCFYuUcgodmXgB3g&amp;url=http://ru.smiley4you.com/anime/156/&amp;bvm=bv.104317490,d.bGQ&amp;psig=AFQjCNFIaf_AZL9XLcZlu2XCnS8sPW8chQ&amp;ust=1444227013925397" TargetMode="External"/><Relationship Id="rId5" Type="http://schemas.openxmlformats.org/officeDocument/2006/relationships/image" Target="../media/image13.gif"/><Relationship Id="rId4" Type="http://schemas.openxmlformats.org/officeDocument/2006/relationships/hyperlink" Target="http://www.google.ru/url?sa=i&amp;rct=j&amp;q=&amp;esrc=s&amp;frm=1&amp;source=images&amp;cd=&amp;cad=rja&amp;uact=8&amp;ved=0CAcQjRxqFQoTCKTLt4iDrsgCFWOncgodXisMjg&amp;url=http://villa-almarine.com/otdykh-s-detmi-alushta&amp;bvm=bv.104317490,d.bGQ&amp;psig=AFQjCNFIaf_AZL9XLcZlu2XCnS8sPW8chQ&amp;ust=144422701392539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www.google.ru/url?sa=i&amp;rct=j&amp;q=&amp;esrc=s&amp;frm=1&amp;source=images&amp;cd=&amp;cad=rja&amp;uact=8&amp;ved=0CAcQjRxqFQoTCN_jq7WPrsgCFWrAcgodRmMKqw&amp;url=http://bestanimationgif.com/gallery/view?id=35347&amp;bvm=bv.104317490,d.bGQ&amp;psig=AFQjCNFozHJi-7dAT2xk31oOUeC0_kYTDw&amp;ust=144423033652940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url?sa=i&amp;rct=j&amp;q=&amp;esrc=s&amp;frm=1&amp;source=images&amp;cd=&amp;cad=rja&amp;uact=8&amp;ved=0CAcQjRxqFQoTCJDDwdf-rcgCFaKNcgodJncA9g&amp;url=http://www.maam.ru/detskijsad/volshebnaja-strana-zvukov-posobie-dlja-obuchenija-detei-zvukovomu-analizu.html&amp;bvm=bv.104317490,d.bGQ&amp;psig=AFQjCNEHKbXmPYcKxbHXMXrb8Ztwj32tpA&amp;ust=1444225833384654" TargetMode="External"/><Relationship Id="rId13" Type="http://schemas.openxmlformats.org/officeDocument/2006/relationships/image" Target="../media/image26.png"/><Relationship Id="rId3" Type="http://schemas.openxmlformats.org/officeDocument/2006/relationships/hyperlink" Target="http://www.google.ru/url?sa=i&amp;rct=j&amp;q=&amp;esrc=s&amp;frm=1&amp;source=images&amp;cd=&amp;cad=rja&amp;uact=8&amp;ved=0CAcQjRxqFQoTCJK-8Ljbq8gCFUbzcgodXPkG-w&amp;url=http://pixelbrush.ru/tags/%C4%E5%F2%E8/page/20/&amp;bvm=bv.104317490,d.bGQ&amp;psig=AFQjCNFe48N6vngziGlqhwDlIWFliuS7BQ&amp;ust=1444147002956942" TargetMode="External"/><Relationship Id="rId7" Type="http://schemas.openxmlformats.org/officeDocument/2006/relationships/image" Target="../media/image10.png"/><Relationship Id="rId12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ru/url?sa=i&amp;rct=j&amp;q=&amp;esrc=s&amp;frm=1&amp;source=images&amp;cd=&amp;cad=rja&amp;uact=8&amp;ved=0CAcQjRxqFQoTCPvy7p_XrcgCFUEkcgodxdcJLA&amp;url=http://by-anna.ucoz.ru/publ/nuzhnye_veshhi/shkolnyj_klipart/188-18&amp;bvm=bv.104317490,d.bGQ&amp;psig=AFQjCNEiW172pLBDb0GFc14M9eQlBjscTA&amp;ust=1444215232817918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23.png"/><Relationship Id="rId10" Type="http://schemas.openxmlformats.org/officeDocument/2006/relationships/hyperlink" Target="http://www.google.ru/url?sa=i&amp;rct=j&amp;q=&amp;esrc=s&amp;frm=1&amp;source=images&amp;cd=&amp;cad=rja&amp;uact=8&amp;ved=0CAcQjRxqFQoTCPftgI3ZrcgCFUnucgodjb8A9w&amp;url=http://mamietitine.centerblog.net/rub-gifs-charlotte-aux-fraises-.html&amp;bvm=bv.104317490,d.bGQ&amp;psig=AFQjCNFkQIdULXRlc_NOuxGXrg9B3R2ftg&amp;ust=1444215744953547" TargetMode="External"/><Relationship Id="rId4" Type="http://schemas.openxmlformats.org/officeDocument/2006/relationships/image" Target="../media/image22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www.google.ru/url?sa=i&amp;rct=j&amp;q=&amp;esrc=s&amp;frm=1&amp;source=images&amp;cd=&amp;cad=rja&amp;uact=8&amp;ved=0CAcQjRxqFQoTCJDDwdf-rcgCFaKNcgodJncA9g&amp;url=http://www.maam.ru/detskijsad/volshebnaja-strana-zvukov-posobie-dlja-obuchenija-detei-zvukovomu-analizu.html&amp;bvm=bv.104317490,d.bGQ&amp;psig=AFQjCNEHKbXmPYcKxbHXMXrb8Ztwj32tpA&amp;ust=1444225833384654" TargetMode="External"/><Relationship Id="rId7" Type="http://schemas.openxmlformats.org/officeDocument/2006/relationships/hyperlink" Target="http://www.google.ru/url?sa=i&amp;rct=j&amp;q=&amp;esrc=s&amp;frm=1&amp;source=images&amp;cd=&amp;cad=rja&amp;uact=8&amp;ved=0CAcQjRxqFQoTCPvy7p_XrcgCFUEkcgodxdcJLA&amp;url=http://by-anna.ucoz.ru/publ/nuzhnye_veshhi/shkolnyj_klipart/188-18&amp;bvm=bv.104317490,d.bGQ&amp;psig=AFQjCNEiW172pLBDb0GFc14M9eQlBjscTA&amp;ust=144421523281791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://www.google.ru/url?sa=i&amp;rct=j&amp;q=&amp;esrc=s&amp;frm=1&amp;source=images&amp;cd=&amp;cad=rja&amp;uact=8&amp;ved=0CAcQjRxqFQoTCPftgI3ZrcgCFUnucgodjb8A9w&amp;url=http://mamietitine.centerblog.net/rub-gifs-charlotte-aux-fraises-.html&amp;bvm=bv.104317490,d.bGQ&amp;psig=AFQjCNFkQIdULXRlc_NOuxGXrg9B3R2ftg&amp;ust=1444215744953547" TargetMode="External"/><Relationship Id="rId4" Type="http://schemas.openxmlformats.org/officeDocument/2006/relationships/image" Target="../media/image24.jpe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uact=8&amp;ved=0CAcQjRxqFQoTCOL13JadrsgCFQSicgods4MGbA&amp;url=http://kira-scrap.ru/dir/po_zvetam/krasnaja_eda/474-4&amp;bvm=bv.104317490,d.bGQ&amp;psig=AFQjCNFhCn_nItGALsXSq7dXThzQnRTLzw&amp;ust=1444234022521057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www.google.ru/url?sa=i&amp;rct=j&amp;q=&amp;esrc=s&amp;frm=1&amp;source=images&amp;cd=&amp;cad=rja&amp;uact=8&amp;ved=0CAcQjRxqFQoTCNGYkuPbrcgCFcOrcgodH6QBPA&amp;url=http://lenagold.ru/fon/clipart/u/ulit.html&amp;bvm=bv.104317490,d.bGQ&amp;psig=AFQjCNFVfaOMvgX0gJ1AEy3vvB_F_djdpA&amp;ust=1444216329651737" TargetMode="External"/><Relationship Id="rId7" Type="http://schemas.openxmlformats.org/officeDocument/2006/relationships/hyperlink" Target="http://www.google.ru/url?sa=i&amp;rct=j&amp;q=&amp;esrc=s&amp;frm=1&amp;source=images&amp;cd=&amp;cad=rja&amp;uact=8&amp;ved=0CAcQjRxqFQoTCPvy7p_XrcgCFUEkcgodxdcJLA&amp;url=http://by-anna.ucoz.ru/publ/nuzhnye_veshhi/shkolnyj_klipart/188-18&amp;bvm=bv.104317490,d.bGQ&amp;psig=AFQjCNEiW172pLBDb0GFc14M9eQlBjscTA&amp;ust=1444215232817918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://www.google.ru/url?sa=i&amp;rct=j&amp;q=&amp;esrc=s&amp;frm=1&amp;source=images&amp;cd=&amp;cad=rja&amp;uact=8&amp;ved=0CAcQjRxqFQoTCPftgI3ZrcgCFUnucgodjb8A9w&amp;url=http://mamietitine.centerblog.net/rub-gifs-charlotte-aux-fraises-.html&amp;bvm=bv.104317490,d.bGQ&amp;psig=AFQjCNFkQIdULXRlc_NOuxGXrg9B3R2ftg&amp;ust=1444215744953547" TargetMode="External"/><Relationship Id="rId10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hyperlink" Target="http://www.google.ru/url?sa=i&amp;rct=j&amp;q=&amp;esrc=s&amp;frm=1&amp;source=images&amp;cd=&amp;cad=rja&amp;uact=8&amp;ved=0CAcQjRxqFQoTCOHh7p3Zq8gCFYT0cgodo7gIxA&amp;url=http://arnusha.ru/post227332465/&amp;psig=AFQjCNFe48N6vngziGlqhwDlIWFliuS7BQ&amp;ust=144414700295694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Логопедия 2012\Звук о\polyana2.png"/>
          <p:cNvPicPr>
            <a:picLocks noChangeAspect="1" noChangeArrowheads="1"/>
          </p:cNvPicPr>
          <p:nvPr/>
        </p:nvPicPr>
        <p:blipFill>
          <a:blip r:embed="rId2"/>
          <a:srcRect l="2000" t="5128" r="2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I:\Логопедия 2012\Звук о\red-house-h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7042" y="928670"/>
            <a:ext cx="3752985" cy="3534301"/>
          </a:xfrm>
          <a:prstGeom prst="rect">
            <a:avLst/>
          </a:prstGeom>
          <a:noFill/>
        </p:spPr>
      </p:pic>
      <p:pic>
        <p:nvPicPr>
          <p:cNvPr id="3079" name="Picture 7" descr="https://img-fotki.yandex.ru/get/5702/ben-de.22/0_477a1_265324dc_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857232"/>
            <a:ext cx="1520201" cy="1143008"/>
          </a:xfrm>
          <a:prstGeom prst="rect">
            <a:avLst/>
          </a:prstGeom>
          <a:noFill/>
        </p:spPr>
      </p:pic>
      <p:pic>
        <p:nvPicPr>
          <p:cNvPr id="9" name="Рисунок 8" descr="88578402_large_85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28728" y="285728"/>
            <a:ext cx="3000396" cy="2077885"/>
          </a:xfrm>
          <a:prstGeom prst="rect">
            <a:avLst/>
          </a:prstGeom>
        </p:spPr>
      </p:pic>
      <p:pic>
        <p:nvPicPr>
          <p:cNvPr id="8" name="Picture 3" descr="I:\Логопедия 2012\Звук о\red-house-hi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2500306"/>
            <a:ext cx="679019" cy="639453"/>
          </a:xfrm>
          <a:prstGeom prst="rect">
            <a:avLst/>
          </a:prstGeom>
          <a:noFill/>
        </p:spPr>
      </p:pic>
      <p:pic>
        <p:nvPicPr>
          <p:cNvPr id="10" name="Picture 3" descr="I:\Логопедия 2012\Звук о\red-house-hi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85852" y="2428868"/>
            <a:ext cx="866812" cy="816303"/>
          </a:xfrm>
          <a:prstGeom prst="rect">
            <a:avLst/>
          </a:prstGeom>
          <a:noFill/>
        </p:spPr>
      </p:pic>
      <p:pic>
        <p:nvPicPr>
          <p:cNvPr id="11" name="Picture 3" descr="I:\Логопедия 2012\Звук о\red-house-hi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2714620"/>
            <a:ext cx="1571636" cy="1480058"/>
          </a:xfrm>
          <a:prstGeom prst="rect">
            <a:avLst/>
          </a:prstGeom>
          <a:noFill/>
        </p:spPr>
      </p:pic>
      <p:pic>
        <p:nvPicPr>
          <p:cNvPr id="12" name="Picture 7" descr="https://img-fotki.yandex.ru/get/5702/ben-de.22/0_477a1_265324dc_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2428868"/>
            <a:ext cx="500066" cy="375989"/>
          </a:xfrm>
          <a:prstGeom prst="rect">
            <a:avLst/>
          </a:prstGeom>
          <a:noFill/>
        </p:spPr>
      </p:pic>
      <p:pic>
        <p:nvPicPr>
          <p:cNvPr id="13" name="Picture 7" descr="https://img-fotki.yandex.ru/get/5702/ben-de.22/0_477a1_265324dc_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00166" y="2357430"/>
            <a:ext cx="500066" cy="375989"/>
          </a:xfrm>
          <a:prstGeom prst="rect">
            <a:avLst/>
          </a:prstGeom>
          <a:noFill/>
        </p:spPr>
      </p:pic>
      <p:pic>
        <p:nvPicPr>
          <p:cNvPr id="14" name="Picture 7" descr="https://img-fotki.yandex.ru/get/5702/ben-de.22/0_477a1_265324dc_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786" y="2643182"/>
            <a:ext cx="500066" cy="375989"/>
          </a:xfrm>
          <a:prstGeom prst="rect">
            <a:avLst/>
          </a:prstGeom>
          <a:noFill/>
        </p:spPr>
      </p:pic>
      <p:pic>
        <p:nvPicPr>
          <p:cNvPr id="15" name="Picture 2" descr="http://img-fotki.yandex.ru/get/4607/lady-annadu.58/0_61faf_b18dfff9_XL.jpg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357422" y="2071678"/>
            <a:ext cx="3175176" cy="4360576"/>
          </a:xfrm>
          <a:prstGeom prst="rect">
            <a:avLst/>
          </a:prstGeom>
          <a:noFill/>
        </p:spPr>
      </p:pic>
      <p:pic>
        <p:nvPicPr>
          <p:cNvPr id="3077" name="Picture 5" descr="http://s1.pic4you.ru/allimage/y2012/08-20/12216/2356174.pn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71868" y="4000504"/>
            <a:ext cx="597860" cy="658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media.nn.ru/data/ufiles/15/08/42/53bfb34c04c82_aene_enika-malina_oay_leo_2014_350_g_-_95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8562975" cy="481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99px.ru/sstorage/56/2014/02/12802140820564861.jpg"/>
          <p:cNvPicPr>
            <a:picLocks noChangeAspect="1" noChangeArrowheads="1"/>
          </p:cNvPicPr>
          <p:nvPr/>
        </p:nvPicPr>
        <p:blipFill>
          <a:blip r:embed="rId2"/>
          <a:srcRect l="2344" r="62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ic.pics.livejournal.com/rozaritta/53815695/992493/992493_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crosti.ru/patterns/00/06/8d/6e4f163258/%D0%B7%D0%B5%D0%BC%D0%BB%D1%8F%D0%BD%D0%B8%D0%BA%D0%B0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2578"/>
            <a:ext cx="9144000" cy="6910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mezhdurechie.com.images.1c-bitrix-cdn.ru/upload/iblock/23b/23b6b3523066cffdd7c8967e1c1c42c5.jpg?1435912681541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insurance.vita.ua/large/201111/502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8331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xcook.info/sites/default/files/golubik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6995" y="0"/>
            <a:ext cx="9290995" cy="6863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admin.kupon.sfera.fm/content/bf4f63f03d82d259256dfa671be134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:\Логопедия 2012\Звук о\0007-012-Detskie-spektakli-ot-teatra-Vzgljad.jpg"/>
          <p:cNvPicPr>
            <a:picLocks noChangeAspect="1" noChangeArrowheads="1"/>
          </p:cNvPicPr>
          <p:nvPr/>
        </p:nvPicPr>
        <p:blipFill>
          <a:blip r:embed="rId2"/>
          <a:srcRect b="31008"/>
          <a:stretch>
            <a:fillRect/>
          </a:stretch>
        </p:blipFill>
        <p:spPr bwMode="auto">
          <a:xfrm>
            <a:off x="0" y="0"/>
            <a:ext cx="9144000" cy="6286496"/>
          </a:xfrm>
          <a:prstGeom prst="rect">
            <a:avLst/>
          </a:prstGeom>
          <a:noFill/>
        </p:spPr>
      </p:pic>
      <p:pic>
        <p:nvPicPr>
          <p:cNvPr id="38914" name="Picture 2" descr="http://uv-hameleon.ru/content/catalog_big2_836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0042"/>
            <a:ext cx="7829550" cy="57150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://www.bankoboev.ru/images/MTQ5MzA3/Bankoboev.Ru_lesnaya_yago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8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Логопедия 2012\Звук о\polyana2.png"/>
          <p:cNvPicPr>
            <a:picLocks noChangeAspect="1" noChangeArrowheads="1"/>
          </p:cNvPicPr>
          <p:nvPr/>
        </p:nvPicPr>
        <p:blipFill>
          <a:blip r:embed="rId2"/>
          <a:srcRect l="2000" t="5128" r="2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25324834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1928802"/>
            <a:ext cx="2693456" cy="4210770"/>
          </a:xfrm>
          <a:prstGeom prst="rect">
            <a:avLst/>
          </a:prstGeom>
        </p:spPr>
      </p:pic>
      <p:pic>
        <p:nvPicPr>
          <p:cNvPr id="6" name="Рисунок 5" descr="http://s1.pic4you.ru/allimage/y2012/08-20/12216/235617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286256"/>
            <a:ext cx="773606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Логопедия 2012\Звук о\polyana2.png"/>
          <p:cNvPicPr>
            <a:picLocks noChangeAspect="1" noChangeArrowheads="1"/>
          </p:cNvPicPr>
          <p:nvPr/>
        </p:nvPicPr>
        <p:blipFill>
          <a:blip r:embed="rId2"/>
          <a:srcRect l="2000" t="5128" r="2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I:\Логопедия 2012\Звук о\red-house-h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7042" y="928670"/>
            <a:ext cx="3752985" cy="3534301"/>
          </a:xfrm>
          <a:prstGeom prst="rect">
            <a:avLst/>
          </a:prstGeom>
          <a:noFill/>
        </p:spPr>
      </p:pic>
      <p:pic>
        <p:nvPicPr>
          <p:cNvPr id="3079" name="Picture 7" descr="https://img-fotki.yandex.ru/get/5702/ben-de.22/0_477a1_265324dc_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857232"/>
            <a:ext cx="1520201" cy="1143008"/>
          </a:xfrm>
          <a:prstGeom prst="rect">
            <a:avLst/>
          </a:prstGeom>
          <a:noFill/>
        </p:spPr>
      </p:pic>
      <p:pic>
        <p:nvPicPr>
          <p:cNvPr id="9" name="Рисунок 8" descr="88578402_large_85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28728" y="285728"/>
            <a:ext cx="3000396" cy="2077885"/>
          </a:xfrm>
          <a:prstGeom prst="rect">
            <a:avLst/>
          </a:prstGeom>
        </p:spPr>
      </p:pic>
      <p:pic>
        <p:nvPicPr>
          <p:cNvPr id="8" name="Picture 3" descr="I:\Логопедия 2012\Звук о\red-house-hi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2500306"/>
            <a:ext cx="679019" cy="639453"/>
          </a:xfrm>
          <a:prstGeom prst="rect">
            <a:avLst/>
          </a:prstGeom>
          <a:noFill/>
        </p:spPr>
      </p:pic>
      <p:pic>
        <p:nvPicPr>
          <p:cNvPr id="10" name="Picture 3" descr="I:\Логопедия 2012\Звук о\red-house-hi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85852" y="2428868"/>
            <a:ext cx="866812" cy="816303"/>
          </a:xfrm>
          <a:prstGeom prst="rect">
            <a:avLst/>
          </a:prstGeom>
          <a:noFill/>
        </p:spPr>
      </p:pic>
      <p:pic>
        <p:nvPicPr>
          <p:cNvPr id="11" name="Picture 3" descr="I:\Логопедия 2012\Звук о\red-house-hi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2714620"/>
            <a:ext cx="1571636" cy="1480058"/>
          </a:xfrm>
          <a:prstGeom prst="rect">
            <a:avLst/>
          </a:prstGeom>
          <a:noFill/>
        </p:spPr>
      </p:pic>
      <p:pic>
        <p:nvPicPr>
          <p:cNvPr id="12" name="Picture 7" descr="https://img-fotki.yandex.ru/get/5702/ben-de.22/0_477a1_265324dc_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2428868"/>
            <a:ext cx="500066" cy="375989"/>
          </a:xfrm>
          <a:prstGeom prst="rect">
            <a:avLst/>
          </a:prstGeom>
          <a:noFill/>
        </p:spPr>
      </p:pic>
      <p:pic>
        <p:nvPicPr>
          <p:cNvPr id="13" name="Picture 7" descr="https://img-fotki.yandex.ru/get/5702/ben-de.22/0_477a1_265324dc_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00166" y="2357430"/>
            <a:ext cx="500066" cy="375989"/>
          </a:xfrm>
          <a:prstGeom prst="rect">
            <a:avLst/>
          </a:prstGeom>
          <a:noFill/>
        </p:spPr>
      </p:pic>
      <p:pic>
        <p:nvPicPr>
          <p:cNvPr id="14" name="Picture 7" descr="https://img-fotki.yandex.ru/get/5702/ben-de.22/0_477a1_265324dc_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786" y="2643182"/>
            <a:ext cx="500066" cy="375989"/>
          </a:xfrm>
          <a:prstGeom prst="rect">
            <a:avLst/>
          </a:prstGeom>
          <a:noFill/>
        </p:spPr>
      </p:pic>
      <p:pic>
        <p:nvPicPr>
          <p:cNvPr id="15" name="Picture 2" descr="http://img-fotki.yandex.ru/get/4607/lady-annadu.58/0_61faf_b18dfff9_XL.jpg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000232" y="2285992"/>
            <a:ext cx="3175176" cy="4360576"/>
          </a:xfrm>
          <a:prstGeom prst="rect">
            <a:avLst/>
          </a:prstGeom>
          <a:noFill/>
        </p:spPr>
      </p:pic>
      <p:pic>
        <p:nvPicPr>
          <p:cNvPr id="3077" name="Picture 5" descr="http://s1.pic4you.ru/allimage/y2012/08-20/12216/2356174.pn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14678" y="4286255"/>
            <a:ext cx="597860" cy="658607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500034" y="5286388"/>
            <a:ext cx="1628780" cy="13430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5" descr="http://s1.pic4you.ru/allimage/y2012/08-20/12216/2356174.pn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84621" y="5500702"/>
            <a:ext cx="778187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www.petitefleur.ru/wp-content/uploads/2015/04/Parovozik-Umnyasha-609x355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48404" t="28125" r="2191"/>
          <a:stretch>
            <a:fillRect/>
          </a:stretch>
        </p:blipFill>
        <p:spPr bwMode="auto">
          <a:xfrm>
            <a:off x="0" y="1928802"/>
            <a:ext cx="4500562" cy="4929198"/>
          </a:xfrm>
          <a:prstGeom prst="rect">
            <a:avLst/>
          </a:prstGeom>
          <a:noFill/>
        </p:spPr>
      </p:pic>
      <p:pic>
        <p:nvPicPr>
          <p:cNvPr id="26632" name="Picture 8" descr="http://www.petitefleur.ru/wp-content/uploads/2015/04/Parovozik-Umnyasha-609x355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48404"/>
          <a:stretch>
            <a:fillRect/>
          </a:stretch>
        </p:blipFill>
        <p:spPr bwMode="auto">
          <a:xfrm>
            <a:off x="4443822" y="0"/>
            <a:ext cx="4700178" cy="6858000"/>
          </a:xfrm>
          <a:prstGeom prst="rect">
            <a:avLst/>
          </a:prstGeom>
          <a:noFill/>
        </p:spPr>
      </p:pic>
      <p:pic>
        <p:nvPicPr>
          <p:cNvPr id="26628" name="Picture 4" descr="http://villa-almarine.com/img/parovozik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2714620"/>
            <a:ext cx="4986348" cy="3256112"/>
          </a:xfrm>
          <a:prstGeom prst="rect">
            <a:avLst/>
          </a:prstGeom>
          <a:noFill/>
        </p:spPr>
      </p:pic>
      <p:pic>
        <p:nvPicPr>
          <p:cNvPr id="26630" name="Picture 6" descr="http://i.smiley4you.com/2/73/45273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5143512"/>
            <a:ext cx="1743075" cy="819151"/>
          </a:xfrm>
          <a:prstGeom prst="rect">
            <a:avLst/>
          </a:prstGeom>
          <a:noFill/>
        </p:spPr>
      </p:pic>
      <p:pic>
        <p:nvPicPr>
          <p:cNvPr id="8" name="Picture 8" descr="http://www.petitefleur.ru/wp-content/uploads/2015/04/Parovozik-Umnyasha-609x355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48404" r="17091" b="72994"/>
          <a:stretch>
            <a:fillRect/>
          </a:stretch>
        </p:blipFill>
        <p:spPr bwMode="auto">
          <a:xfrm>
            <a:off x="0" y="0"/>
            <a:ext cx="4572000" cy="1928802"/>
          </a:xfrm>
          <a:prstGeom prst="rect">
            <a:avLst/>
          </a:prstGeom>
          <a:noFill/>
        </p:spPr>
      </p:pic>
      <p:pic>
        <p:nvPicPr>
          <p:cNvPr id="7" name="Picture 12" descr="http://www.koipkro.kostroma.ru/Vohma/voh-ds2/SiteAssets/SitePages/%D1%81%D0%BC%D0%B5%D1%88%D0%B0%D1%80%D0%B8%D0%BA%D0%B8/400484_thumb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68" y="1214422"/>
            <a:ext cx="2038888" cy="1840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bestanimationgif.com/gallery/files/full/priroda/5553-irinochka-osen5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222"/>
            <a:ext cx="9144000" cy="6861222"/>
          </a:xfrm>
          <a:prstGeom prst="rect">
            <a:avLst/>
          </a:prstGeom>
          <a:noFill/>
        </p:spPr>
      </p:pic>
      <p:pic>
        <p:nvPicPr>
          <p:cNvPr id="11272" name="Picture 8" descr="http://filinpaul.narod.ru/_imgs/fi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142984"/>
            <a:ext cx="1928826" cy="1285884"/>
          </a:xfrm>
          <a:prstGeom prst="rect">
            <a:avLst/>
          </a:prstGeom>
          <a:noFill/>
        </p:spPr>
      </p:pic>
      <p:pic>
        <p:nvPicPr>
          <p:cNvPr id="11274" name="Picture 10" descr="http://www.playcast.ru/uploads/2013/02/17/468401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285720" y="4605334"/>
            <a:ext cx="3060688" cy="2252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Логопедия 2012\Звук о\polyana2.png"/>
          <p:cNvPicPr>
            <a:picLocks noChangeAspect="1" noChangeArrowheads="1"/>
          </p:cNvPicPr>
          <p:nvPr/>
        </p:nvPicPr>
        <p:blipFill>
          <a:blip r:embed="rId2"/>
          <a:srcRect l="2000" t="5128" r="2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0_4e83b_a3128208_X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1785926"/>
            <a:ext cx="4667543" cy="496674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Picture 4" descr="http://062013.imgbb.ru/user/106/1065905/8eb5ce13e1b6e74327ca6e1507b8133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928934"/>
            <a:ext cx="3500462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Звукарики\imagesCAQEIB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5" y="0"/>
            <a:ext cx="9186865" cy="6858000"/>
          </a:xfrm>
          <a:prstGeom prst="rect">
            <a:avLst/>
          </a:prstGeom>
          <a:noFill/>
        </p:spPr>
      </p:pic>
      <p:pic>
        <p:nvPicPr>
          <p:cNvPr id="3" name="Picture 6" descr="http://pixelbrush.ru/uploads/posts/2014-01/1388646139_1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-10000" contrast="10000"/>
          </a:blip>
          <a:srcRect r="50909" b="37797"/>
          <a:stretch>
            <a:fillRect/>
          </a:stretch>
        </p:blipFill>
        <p:spPr bwMode="auto">
          <a:xfrm flipH="1">
            <a:off x="5500694" y="2143116"/>
            <a:ext cx="2067225" cy="257176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2857496"/>
            <a:ext cx="1720465" cy="353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http://s1.pic4you.ru/allimage/y2012/08-20/12216/2356174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4357694"/>
            <a:ext cx="648490" cy="714380"/>
          </a:xfrm>
          <a:prstGeom prst="rect">
            <a:avLst/>
          </a:prstGeom>
          <a:noFill/>
        </p:spPr>
      </p:pic>
      <p:pic>
        <p:nvPicPr>
          <p:cNvPr id="7" name="Picture 2" descr="http://www.maam.ru/upload/blogs/3e12650385e2bf2e7cebc7df9fdcd222.png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43538" y="500042"/>
            <a:ext cx="3500462" cy="262377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9" name="Picture 2" descr="http://img-fotki.yandex.ru/get/4607/lady-annadu.58/0_61faf_b18dfff9_XL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4282" y="3286124"/>
            <a:ext cx="2214578" cy="3041355"/>
          </a:xfrm>
          <a:prstGeom prst="rect">
            <a:avLst/>
          </a:prstGeom>
          <a:noFill/>
        </p:spPr>
      </p:pic>
      <p:pic>
        <p:nvPicPr>
          <p:cNvPr id="10" name="Picture 5" descr="http://s1.pic4you.ru/allimage/y2012/08-20/12216/2356174.png">
            <a:hlinkClick r:id="rId6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72264" y="3786190"/>
            <a:ext cx="259396" cy="285752"/>
          </a:xfrm>
          <a:prstGeom prst="rect">
            <a:avLst/>
          </a:prstGeom>
          <a:noFill/>
        </p:spPr>
      </p:pic>
      <p:pic>
        <p:nvPicPr>
          <p:cNvPr id="6" name="Picture 5" descr="http://s1.pic4you.ru/allimage/y2012/08-20/12216/2356174.png">
            <a:hlinkClick r:id="rId6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1538" y="4643446"/>
            <a:ext cx="441806" cy="486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Логопедия 2012\Звук о\polyana2.png"/>
          <p:cNvPicPr>
            <a:picLocks noChangeAspect="1" noChangeArrowheads="1"/>
          </p:cNvPicPr>
          <p:nvPr/>
        </p:nvPicPr>
        <p:blipFill>
          <a:blip r:embed="rId2"/>
          <a:srcRect l="2000" t="5128" r="2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http://www.maam.ru/upload/blogs/3e12650385e2bf2e7cebc7df9fdcd222.png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-142900"/>
            <a:ext cx="6500858" cy="4872717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" name="Picture 2" descr="http://img-fotki.yandex.ru/get/4607/lady-annadu.58/0_61faf_b18dfff9_XL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2246915"/>
            <a:ext cx="3357586" cy="4611085"/>
          </a:xfrm>
          <a:prstGeom prst="rect">
            <a:avLst/>
          </a:prstGeom>
          <a:noFill/>
        </p:spPr>
      </p:pic>
      <p:pic>
        <p:nvPicPr>
          <p:cNvPr id="5" name="Picture 5" descr="http://s1.pic4you.ru/allimage/y2012/08-20/12216/2356174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4286256"/>
            <a:ext cx="642942" cy="708269"/>
          </a:xfrm>
          <a:prstGeom prst="rect">
            <a:avLst/>
          </a:prstGeom>
          <a:noFill/>
        </p:spPr>
      </p:pic>
      <p:pic>
        <p:nvPicPr>
          <p:cNvPr id="7" name="Рисунок 6" descr="I:\Логопедия 2012\Звук У\0_74eef_3d07ccb1_XL.pn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357158" y="4643446"/>
            <a:ext cx="3286115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tkonkurs.ru/uploads/image/%D0%BF%D1%80%D0%B8%D1%80.jpg"/>
          <p:cNvPicPr>
            <a:picLocks noChangeAspect="1" noChangeArrowheads="1"/>
          </p:cNvPicPr>
          <p:nvPr/>
        </p:nvPicPr>
        <p:blipFill>
          <a:blip r:embed="rId2"/>
          <a:srcRect l="3662" r="25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2" name="AutoShape 4" descr="http://s3.uploads.ru/HZJio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http://kira-scrap.ru/KATALOG/EDA/1/0_8e35e_cf1efd41_M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181475"/>
            <a:ext cx="2857500" cy="267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Логопедия 2012\Звук о\0007-012-Detskie-spektakli-ot-teatra-Vzgljad.jpg"/>
          <p:cNvPicPr>
            <a:picLocks noChangeAspect="1" noChangeArrowheads="1"/>
          </p:cNvPicPr>
          <p:nvPr/>
        </p:nvPicPr>
        <p:blipFill>
          <a:blip r:embed="rId2"/>
          <a:srcRect b="202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2" name="Picture 4" descr="http://img-fotki.yandex.ru/get/9222/981986.3e/0_8691a_fd7818c_ori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14554"/>
            <a:ext cx="9001156" cy="4643446"/>
          </a:xfrm>
          <a:prstGeom prst="rect">
            <a:avLst/>
          </a:prstGeom>
          <a:noFill/>
        </p:spPr>
      </p:pic>
      <p:pic>
        <p:nvPicPr>
          <p:cNvPr id="22530" name="Picture 2" descr="http://img-fotki.yandex.ru/get/4607/lady-annadu.58/0_61faf_b18dfff9_XL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1952632"/>
            <a:ext cx="3571870" cy="4905368"/>
          </a:xfrm>
          <a:prstGeom prst="rect">
            <a:avLst/>
          </a:prstGeom>
          <a:noFill/>
        </p:spPr>
      </p:pic>
      <p:pic>
        <p:nvPicPr>
          <p:cNvPr id="6" name="Picture 5" descr="http://s1.pic4you.ru/allimage/y2012/08-20/12216/2356174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26" y="4143380"/>
            <a:ext cx="642942" cy="708269"/>
          </a:xfrm>
          <a:prstGeom prst="rect">
            <a:avLst/>
          </a:prstGeom>
          <a:noFill/>
        </p:spPr>
      </p:pic>
      <p:pic>
        <p:nvPicPr>
          <p:cNvPr id="7" name="Picture 8" descr="http://img-fotki.yandex.ru/get/6214/39663434.157/0_7569d_ec2189f7_L.jpg%3Cbr%20/%3E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H="1">
            <a:off x="4643438" y="2095500"/>
            <a:ext cx="38100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0</Words>
  <Application>Microsoft Office PowerPoint</Application>
  <PresentationFormat>Экран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98</cp:revision>
  <dcterms:created xsi:type="dcterms:W3CDTF">2015-10-05T13:06:38Z</dcterms:created>
  <dcterms:modified xsi:type="dcterms:W3CDTF">2016-02-27T13:33:24Z</dcterms:modified>
</cp:coreProperties>
</file>