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76" r:id="rId4"/>
    <p:sldId id="274" r:id="rId5"/>
    <p:sldId id="259" r:id="rId6"/>
    <p:sldId id="269" r:id="rId7"/>
    <p:sldId id="273" r:id="rId8"/>
    <p:sldId id="260" r:id="rId9"/>
    <p:sldId id="261" r:id="rId10"/>
    <p:sldId id="263" r:id="rId11"/>
    <p:sldId id="262" r:id="rId12"/>
    <p:sldId id="272" r:id="rId13"/>
    <p:sldId id="270" r:id="rId14"/>
    <p:sldId id="265" r:id="rId15"/>
    <p:sldId id="266" r:id="rId16"/>
    <p:sldId id="267" r:id="rId17"/>
    <p:sldId id="277" r:id="rId18"/>
    <p:sldId id="278" r:id="rId19"/>
    <p:sldId id="275" r:id="rId20"/>
    <p:sldId id="279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1"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D8901-45FE-4C9D-937A-9E0E5C98C135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C90C0-B5EB-4861-899B-3D808E79D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0"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78;&#1080;&#1074;&#1080;%20&#1083;&#1077;&#1089;\&#1055;&#1077;&#1089;&#1085;&#1080;%20&#1086;%20&#1056;&#1086;&#1089;&#1089;&#1080;&#1080;.%20&#8211;%20&#1052;&#1086;&#1103;%20&#1056;&#1054;&#1057;&#1057;&#1048;&#1071;%20(www.petamusic.ru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gif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earch.yahoo.com/yhs/search?hspart=ddc&amp;hsimp=yhs-ddc_bd&amp;type=pr__alt__ddc_dss_bd_com&amp;p=%D0%BF%D0%BB%D0%B0%D0%BA%D0%B0%D1%82%D1%8B+%D0%BF%D1%80%D0%BE%D1%82%D0%B8%D0%B2+%D0%BF%D0%BE%D0%B6%D0%B0%D1%80%D0%B0+%D0%B2+%D0%BB%D0%B5%D1%81%D1%83" TargetMode="External"/><Relationship Id="rId2" Type="http://schemas.openxmlformats.org/officeDocument/2006/relationships/hyperlink" Target="https://search.yahoo.com/yhs/search?hspart=ddc&amp;hsimp=yhs-ddc_bd&amp;type=pr__alt__ddc_dss_bd_com&amp;p=%D0%B6%D0%B8%D0%B2%D0%B8+%D0%BB%D0%B5%D1%81+%D0%B0%D0%BA%D1%86%D0%B8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hyperlink" Target="http://otebe.info/stihi/stihi-pro-les.html#ixzz3owHQGBgV" TargetMode="External"/><Relationship Id="rId4" Type="http://schemas.openxmlformats.org/officeDocument/2006/relationships/hyperlink" Target="http://go.mail.ru/search_images?q=%20%D0%BF%D0%BB%D0%B0%D0%BA%D0%B0%D1%82%20%D1%83%D0%B1%D0%B5%D1%80%D0%B8%20%D0%BC%D1%83%D1%81%D0%BE%D1%80&amp;fr=web#urlhash=297370244414769587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3212976"/>
            <a:ext cx="48965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«Средняя школа № 47»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Умаралиева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Светлана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Алиевна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ученица 10 класса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Руководитель: Колягина Галина Борисовна, учитель биологии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Координатор детского движения 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Я-лидер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Малукова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Светлана Анатольевна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Номинация. Конкурс презентаций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«Молодое поколение Кузбасса - на страже леса».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3" name="Picture 9" descr="федеральная &lt;b&gt;акция&lt;/b&gt; «&lt;b&gt;Живи, лес!». Акция&lt;/b&gt; ..."/>
          <p:cNvPicPr>
            <a:picLocks noChangeAspect="1" noChangeArrowheads="1"/>
          </p:cNvPicPr>
          <p:nvPr/>
        </p:nvPicPr>
        <p:blipFill>
          <a:blip r:embed="rId3" cstate="print"/>
          <a:srcRect t="25501" b="5518"/>
          <a:stretch>
            <a:fillRect/>
          </a:stretch>
        </p:blipFill>
        <p:spPr bwMode="auto">
          <a:xfrm>
            <a:off x="323528" y="1196752"/>
            <a:ext cx="4104456" cy="23042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88640"/>
            <a:ext cx="457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Городская экологическая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«Живи, лес!»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51520" y="3757536"/>
            <a:ext cx="36724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храм науки,                                   Он свет в любое время суток,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есть еще природы храм -                 Открыт для нас в жару и стынь.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лесами, тянущими руки	            Входи сюда, будь сердцем чуток,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Навстречу солнцу и ветрам.	                Не оскверняй его святынь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D:\мамина папка 1\кл руководство\фото лицей.JPG"/>
          <p:cNvPicPr/>
          <p:nvPr/>
        </p:nvPicPr>
        <p:blipFill>
          <a:blip r:embed="rId4" cstate="print"/>
          <a:srcRect t="8992" b="22271"/>
          <a:stretch>
            <a:fillRect/>
          </a:stretch>
        </p:blipFill>
        <p:spPr bwMode="auto">
          <a:xfrm>
            <a:off x="4788024" y="764704"/>
            <a:ext cx="4104456" cy="23042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есни о России. – Моя РОССИЯ (www.peta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амина папка 1\экология\фото живи лес\PA0106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332656"/>
            <a:ext cx="2880319" cy="1872208"/>
          </a:xfrm>
          <a:prstGeom prst="roundRect">
            <a:avLst/>
          </a:prstGeom>
          <a:noFill/>
        </p:spPr>
      </p:pic>
      <p:pic>
        <p:nvPicPr>
          <p:cNvPr id="5123" name="Picture 3" descr="D:\мамина папка 1\экология\фото живи лес\PA0106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32656"/>
            <a:ext cx="2985760" cy="1944216"/>
          </a:xfrm>
          <a:prstGeom prst="roundRect">
            <a:avLst/>
          </a:prstGeom>
          <a:noFill/>
        </p:spPr>
      </p:pic>
      <p:pic>
        <p:nvPicPr>
          <p:cNvPr id="5124" name="Picture 4" descr="D:\мамина папка 1\экология\фото живи лес\PA010653.JPG"/>
          <p:cNvPicPr>
            <a:picLocks noChangeAspect="1" noChangeArrowheads="1"/>
          </p:cNvPicPr>
          <p:nvPr/>
        </p:nvPicPr>
        <p:blipFill>
          <a:blip r:embed="rId4" cstate="print"/>
          <a:srcRect r="34035"/>
          <a:stretch>
            <a:fillRect/>
          </a:stretch>
        </p:blipFill>
        <p:spPr bwMode="auto">
          <a:xfrm>
            <a:off x="395536" y="4149080"/>
            <a:ext cx="2664296" cy="1919013"/>
          </a:xfrm>
          <a:prstGeom prst="roundRect">
            <a:avLst/>
          </a:prstGeom>
          <a:noFill/>
        </p:spPr>
      </p:pic>
      <p:pic>
        <p:nvPicPr>
          <p:cNvPr id="5125" name="Picture 5" descr="D:\мамина папка 1\экология\фото живи лес\PA010651.JPG"/>
          <p:cNvPicPr>
            <a:picLocks noChangeAspect="1" noChangeArrowheads="1"/>
          </p:cNvPicPr>
          <p:nvPr/>
        </p:nvPicPr>
        <p:blipFill>
          <a:blip r:embed="rId5" cstate="print"/>
          <a:srcRect r="12714"/>
          <a:stretch>
            <a:fillRect/>
          </a:stretch>
        </p:blipFill>
        <p:spPr bwMode="auto">
          <a:xfrm>
            <a:off x="5796136" y="4149080"/>
            <a:ext cx="2905214" cy="1944216"/>
          </a:xfrm>
          <a:prstGeom prst="roundRect">
            <a:avLst/>
          </a:prstGeom>
          <a:noFill/>
        </p:spPr>
      </p:pic>
      <p:pic>
        <p:nvPicPr>
          <p:cNvPr id="5126" name="Picture 6" descr="D:\мамина папка 1\экология\фото живи лес\PA0106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2060848"/>
            <a:ext cx="3634555" cy="2088232"/>
          </a:xfrm>
          <a:prstGeom prst="roundRect">
            <a:avLst/>
          </a:prstGeom>
          <a:noFill/>
        </p:spPr>
      </p:pic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203848" y="333965"/>
            <a:ext cx="2880320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 МУСОР УБИРАЕМ, МЫ БУМАЖЕК НЕ БРОСАЕМ.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4365104"/>
            <a:ext cx="2664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С ЧИСТОТОЙ И ПОРЯДКОМ ДРУЖИМ.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 ЛЕС ЧИСТЫМ НУЖЕН!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30" name="Picture 10" descr="http://i064.radikal.ru/1309/19/a37beea14e93.jpg"/>
          <p:cNvPicPr>
            <a:picLocks noChangeAspect="1" noChangeArrowheads="1"/>
          </p:cNvPicPr>
          <p:nvPr/>
        </p:nvPicPr>
        <p:blipFill>
          <a:blip r:embed="rId7" cstate="print"/>
          <a:srcRect b="36353"/>
          <a:stretch>
            <a:fillRect/>
          </a:stretch>
        </p:blipFill>
        <p:spPr bwMode="auto">
          <a:xfrm>
            <a:off x="251520" y="2564904"/>
            <a:ext cx="2262745" cy="1080120"/>
          </a:xfrm>
          <a:prstGeom prst="rect">
            <a:avLst/>
          </a:prstGeom>
          <a:noFill/>
        </p:spPr>
      </p:pic>
      <p:pic>
        <p:nvPicPr>
          <p:cNvPr id="5132" name="Picture 12" descr="http://gazeta-izmalkovo.ru/wp-content/uploads/2014/06/FOTO-3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76256" y="2492896"/>
            <a:ext cx="1440160" cy="139732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амина папка 1\экология\фото живи лес\PA010627.JPG"/>
          <p:cNvPicPr>
            <a:picLocks noChangeAspect="1" noChangeArrowheads="1"/>
          </p:cNvPicPr>
          <p:nvPr/>
        </p:nvPicPr>
        <p:blipFill>
          <a:blip r:embed="rId2" cstate="print"/>
          <a:srcRect r="21212"/>
          <a:stretch>
            <a:fillRect/>
          </a:stretch>
        </p:blipFill>
        <p:spPr bwMode="auto">
          <a:xfrm>
            <a:off x="759463" y="1390239"/>
            <a:ext cx="3596514" cy="2470810"/>
          </a:xfrm>
          <a:prstGeom prst="flowChartAlternateProcess">
            <a:avLst/>
          </a:prstGeom>
          <a:noFill/>
        </p:spPr>
      </p:pic>
      <p:pic>
        <p:nvPicPr>
          <p:cNvPr id="4099" name="Picture 3" descr="D:\мамина папка 1\экология\фото живи лес\PA010648.JPG"/>
          <p:cNvPicPr>
            <a:picLocks noChangeAspect="1" noChangeArrowheads="1"/>
          </p:cNvPicPr>
          <p:nvPr/>
        </p:nvPicPr>
        <p:blipFill>
          <a:blip r:embed="rId3" cstate="print"/>
          <a:srcRect r="26985"/>
          <a:stretch>
            <a:fillRect/>
          </a:stretch>
        </p:blipFill>
        <p:spPr bwMode="auto">
          <a:xfrm>
            <a:off x="5004048" y="1445190"/>
            <a:ext cx="3528392" cy="2558331"/>
          </a:xfrm>
          <a:prstGeom prst="roundRect">
            <a:avLst/>
          </a:prstGeom>
          <a:noFill/>
        </p:spPr>
      </p:pic>
      <p:pic>
        <p:nvPicPr>
          <p:cNvPr id="4100" name="Picture 4" descr="D:\мамина папка 1\экология\фото живи лес\PA010649.JPG"/>
          <p:cNvPicPr>
            <a:picLocks noChangeAspect="1" noChangeArrowheads="1"/>
          </p:cNvPicPr>
          <p:nvPr/>
        </p:nvPicPr>
        <p:blipFill>
          <a:blip r:embed="rId4" cstate="print"/>
          <a:srcRect r="35324" b="31481"/>
          <a:stretch>
            <a:fillRect/>
          </a:stretch>
        </p:blipFill>
        <p:spPr bwMode="auto">
          <a:xfrm>
            <a:off x="683568" y="4149080"/>
            <a:ext cx="3672408" cy="2355884"/>
          </a:xfrm>
          <a:prstGeom prst="roundRect">
            <a:avLst/>
          </a:prstGeom>
          <a:noFill/>
        </p:spPr>
      </p:pic>
      <p:pic>
        <p:nvPicPr>
          <p:cNvPr id="4101" name="Picture 5" descr="D:\мамина папка 1\экология\фото живи лес\PA010624.JPG"/>
          <p:cNvPicPr>
            <a:picLocks noChangeAspect="1" noChangeArrowheads="1"/>
          </p:cNvPicPr>
          <p:nvPr/>
        </p:nvPicPr>
        <p:blipFill>
          <a:blip r:embed="rId5" cstate="print"/>
          <a:srcRect l="29909"/>
          <a:stretch>
            <a:fillRect/>
          </a:stretch>
        </p:blipFill>
        <p:spPr bwMode="auto">
          <a:xfrm>
            <a:off x="5220072" y="4077072"/>
            <a:ext cx="3528392" cy="2333765"/>
          </a:xfrm>
          <a:prstGeom prst="roundRect">
            <a:avLst/>
          </a:prstGeom>
          <a:noFill/>
        </p:spPr>
      </p:pic>
      <p:pic>
        <p:nvPicPr>
          <p:cNvPr id="4107" name="Picture 11" descr="http://www.apus.ru/im.xp/04905005304805605005205705512405304804812405204804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3174092"/>
            <a:ext cx="1030667" cy="1504774"/>
          </a:xfrm>
          <a:prstGeom prst="flowChartAlternateProcess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683568" y="18864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 – это добрый огромный гигант,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Дарящий много прекрасных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чудес.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проявите же ум и талант,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 защитить этот сказочный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лес!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736" y="6453336"/>
            <a:ext cx="5832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ТАКИМ  ЛЕС  СТАЛ   ПОСЛЕ    АКЦИИ!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6652" y="548680"/>
            <a:ext cx="20706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2656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ПОСАДИ ДЕРЕВЬЕВ РОЩУ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ЛИП, РЯБИН, БЕРЕЗ И ТОПОЛЕЙ,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ГОДАХ ЧТОБ РАДОВАЛИ МОЩЬЮ,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РАДОСТЬ ВСЕМ, КРАСОЙ БОГАТЫРЕЙ!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:\киселевск\P1050187.JPG"/>
          <p:cNvPicPr/>
          <p:nvPr/>
        </p:nvPicPr>
        <p:blipFill>
          <a:blip r:embed="rId2" cstate="print"/>
          <a:srcRect l="2220" r="21332"/>
          <a:stretch>
            <a:fillRect/>
          </a:stretch>
        </p:blipFill>
        <p:spPr bwMode="auto">
          <a:xfrm>
            <a:off x="1619672" y="1916832"/>
            <a:ext cx="5616624" cy="46085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кисилевск\P105014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3528392" cy="230425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3" name="Рисунок 2" descr="H:\кисилевск\P1050194.JPG"/>
          <p:cNvPicPr/>
          <p:nvPr/>
        </p:nvPicPr>
        <p:blipFill>
          <a:blip r:embed="rId3" cstate="print"/>
          <a:srcRect r="7966"/>
          <a:stretch>
            <a:fillRect/>
          </a:stretch>
        </p:blipFill>
        <p:spPr bwMode="auto">
          <a:xfrm>
            <a:off x="5148064" y="4005064"/>
            <a:ext cx="3528392" cy="230425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4" name="Рисунок 3" descr="H:\кисилевск\P1050205.JPG"/>
          <p:cNvPicPr/>
          <p:nvPr/>
        </p:nvPicPr>
        <p:blipFill>
          <a:blip r:embed="rId4" cstate="print"/>
          <a:srcRect r="5660" b="3030"/>
          <a:stretch>
            <a:fillRect/>
          </a:stretch>
        </p:blipFill>
        <p:spPr bwMode="auto">
          <a:xfrm>
            <a:off x="827584" y="4005064"/>
            <a:ext cx="3600400" cy="230425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5" name="Рисунок 4" descr="H:\кисилевск\P105019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340768"/>
            <a:ext cx="3479686" cy="237626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1560" y="476672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ПОСАЖЕНА АЛЛЕЯ  В ЧЕСТЬ ЮБИЛЕЯ АССОЦИАЦИИ ДЕТСКИХ ОБЩЕСТВЕННЫХ ОРГАНИЗАЦИЙ «МОЛОДЕЖЬ 42» 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3645024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СЕНТЯБРЬ  2015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6381328"/>
            <a:ext cx="3312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    КИСЕЛЕВСК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кисилевск\P1050089.JPG"/>
          <p:cNvPicPr>
            <a:picLocks noChangeAspect="1" noChangeArrowheads="1"/>
          </p:cNvPicPr>
          <p:nvPr/>
        </p:nvPicPr>
        <p:blipFill>
          <a:blip r:embed="rId2" cstate="print"/>
          <a:srcRect l="26074"/>
          <a:stretch>
            <a:fillRect/>
          </a:stretch>
        </p:blipFill>
        <p:spPr bwMode="auto">
          <a:xfrm>
            <a:off x="755576" y="476672"/>
            <a:ext cx="3456384" cy="225259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7172" name="Picture 4" descr="H:\кисилевск\P1050103.JPG"/>
          <p:cNvPicPr>
            <a:picLocks noChangeAspect="1" noChangeArrowheads="1"/>
          </p:cNvPicPr>
          <p:nvPr/>
        </p:nvPicPr>
        <p:blipFill>
          <a:blip r:embed="rId3" cstate="print"/>
          <a:srcRect l="11376" r="12243"/>
          <a:stretch>
            <a:fillRect/>
          </a:stretch>
        </p:blipFill>
        <p:spPr bwMode="auto">
          <a:xfrm>
            <a:off x="5004048" y="476672"/>
            <a:ext cx="3384376" cy="216024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7173" name="Picture 5" descr="H:\кисилевск\P10501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789040"/>
            <a:ext cx="3545010" cy="237626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7174" name="Picture 6" descr="H:\кисилевск\P10501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789040"/>
            <a:ext cx="3528392" cy="230216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39553" y="2996952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УЧАЩИЕСЯ НАШЕЙ ШКОЛЫ ПРИНЯЛИ АКТИВНОЕ УЧАСТИЕ В ЗАКЛАДКЕ АЛЛЕИ В ГОРОДЕ  КИСЕЛЕВСКЕ. САЖЕНЦЫ ПРИВЕЗЛИ С СОБОЙ.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:\кисилевск\P10501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3240361" cy="208823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5" name="Рисунок 4" descr="H:\кисилевск\P1050128.JPG"/>
          <p:cNvPicPr/>
          <p:nvPr/>
        </p:nvPicPr>
        <p:blipFill>
          <a:blip r:embed="rId3" cstate="print"/>
          <a:srcRect l="8310" t="4672" b="1880"/>
          <a:stretch>
            <a:fillRect/>
          </a:stretch>
        </p:blipFill>
        <p:spPr bwMode="auto">
          <a:xfrm>
            <a:off x="7380312" y="404664"/>
            <a:ext cx="1372964" cy="259228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" name="Рисунок 5" descr="H:\кисилевск\P1050134.JPG"/>
          <p:cNvPicPr/>
          <p:nvPr/>
        </p:nvPicPr>
        <p:blipFill>
          <a:blip r:embed="rId4" cstate="print"/>
          <a:srcRect r="22772" b="4204"/>
          <a:stretch>
            <a:fillRect/>
          </a:stretch>
        </p:blipFill>
        <p:spPr bwMode="auto">
          <a:xfrm>
            <a:off x="467544" y="2852936"/>
            <a:ext cx="3240360" cy="226783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Рисунок 6" descr="H:\кисилевск\P1050135.JPG"/>
          <p:cNvPicPr/>
          <p:nvPr/>
        </p:nvPicPr>
        <p:blipFill>
          <a:blip r:embed="rId5" cstate="print"/>
          <a:srcRect r="3199"/>
          <a:stretch>
            <a:fillRect/>
          </a:stretch>
        </p:blipFill>
        <p:spPr bwMode="auto">
          <a:xfrm>
            <a:off x="3851920" y="404664"/>
            <a:ext cx="3312368" cy="208823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Рисунок 7" descr="H:\кисилевск\P105013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3284984"/>
            <a:ext cx="1440160" cy="286552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 descr="H:\кисилевск\P1050137.JPG"/>
          <p:cNvPicPr/>
          <p:nvPr/>
        </p:nvPicPr>
        <p:blipFill>
          <a:blip r:embed="rId7" cstate="print"/>
          <a:srcRect r="19054"/>
          <a:stretch>
            <a:fillRect/>
          </a:stretch>
        </p:blipFill>
        <p:spPr bwMode="auto">
          <a:xfrm>
            <a:off x="3995936" y="2852936"/>
            <a:ext cx="3168352" cy="230425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67544" y="5445224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ПОСАДКА ДЕРЕВЬЕВ   ДЕЛЕГАЦЕЙ УЧАЩИХСЯ ВО ГЛАВЕ С КООРДИНАТОРОМ ШКОЛЬНОГО ДВИЖЕНИЯ «Я-ЛИДЕР» МАЛУКОВОЙ С.А.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кисилевск\P10501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293096"/>
            <a:ext cx="3240360" cy="187220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3" name="Рисунок 2" descr="H:\кисилевск\P1050141.JPG"/>
          <p:cNvPicPr/>
          <p:nvPr/>
        </p:nvPicPr>
        <p:blipFill>
          <a:blip r:embed="rId3" cstate="print"/>
          <a:srcRect l="19242" r="9944"/>
          <a:stretch>
            <a:fillRect/>
          </a:stretch>
        </p:blipFill>
        <p:spPr bwMode="auto">
          <a:xfrm>
            <a:off x="3275856" y="476672"/>
            <a:ext cx="3240360" cy="338437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4" name="Рисунок 3" descr="H:\кисилевск\P1050144.JPG"/>
          <p:cNvPicPr/>
          <p:nvPr/>
        </p:nvPicPr>
        <p:blipFill>
          <a:blip r:embed="rId4" cstate="print"/>
          <a:srcRect t="8021" b="9005"/>
          <a:stretch>
            <a:fillRect/>
          </a:stretch>
        </p:blipFill>
        <p:spPr bwMode="auto">
          <a:xfrm>
            <a:off x="611560" y="476672"/>
            <a:ext cx="2232248" cy="338404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51920" y="4221088"/>
            <a:ext cx="496855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СЕЛЮТИН АЛЕКСАНДР, УЧЕНИК 11 КЛАССА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ВИЦЕ ПРЕЗИДЕНТ АССОЦИАЦИИ ДЕТСКИХ ОБЩЕСТВЕННЫХ ОБЪЕДИНЕНИЙ КЕМЕРОВСКОЙ ОБЛАСТИ, ЗАМЕСТИТЕЛЬ ПРЕДСЕДАТЕЛЯ ВОЛОНТЕРСКОГО КОРПУСА Г. НОВОКУЗНЕЦКА 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Admin\Рабочий стол\Сохрани дерево\chelovek_vert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980728"/>
            <a:ext cx="165618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124744"/>
            <a:ext cx="3240360" cy="269461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35842" name="Picture 2" descr="D:\мамина папка 1\экология\фото мусор агитбригада\P916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24744"/>
            <a:ext cx="4072452" cy="229075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195736" y="404664"/>
            <a:ext cx="5184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ВЫСТУПЛЕНИЕ АГИТБРИГАД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95536" y="4676737"/>
            <a:ext cx="84969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Главная  задача – объяснить, а зачем нужно собирать макулатуру.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1200 килограммов макулатуры получается тонна бумаги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учебник весит 600 грамм. Из одной тонны бумаги можно изготовить 1667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учебников. Из трех тонн 5000.</a:t>
            </a:r>
          </a:p>
          <a:p>
            <a:pPr lvl="0" algn="ctr"/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Подумай о завтрашнем дне </a:t>
            </a:r>
            <a:r>
              <a:rPr lang="ru-RU" b="1" i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сдай  макулатуру, сохрани дерево!</a:t>
            </a:r>
          </a:p>
          <a:p>
            <a:endParaRPr kumimoji="0" lang="ru-RU" sz="1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3501008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Будет лес, будет и жизнь на Земле!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Лес не только для нашей забавы,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- богатство родной страны!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ОДНА  ТОННА МАКУЛАТУРЫ ЗАМЕНЯЕТ ОКОЛО 4 КУБИЧЕСКИХ МЕТРОВ ДРЕВЕСИНЫ, И ПОМОЖЕТ СПАСТИ 5 ВЗРОСЛЫХ ДЕРЕВЬЕВ, А «ЭТО 900 ЛИТРОВ КИСЛОРОДА В СУТКИ».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Наша школа ежегодно собирает по 3500 кг макулатуры - это  маленькая рощица.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этом году за первую четверть мы уже собрали 1000 кг макулатуры!!!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мамина папка 1\экология\бумага фото\IMG_289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293096"/>
            <a:ext cx="1944217" cy="194421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2672383" cy="1935883"/>
          </a:xfrm>
          <a:prstGeom prst="rect">
            <a:avLst/>
          </a:prstGeom>
          <a:noFill/>
          <a:ln>
            <a:solidFill>
              <a:srgbClr val="00B0F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438"/>
          <a:stretch/>
        </p:blipFill>
        <p:spPr bwMode="auto">
          <a:xfrm>
            <a:off x="3779912" y="2132856"/>
            <a:ext cx="1908212" cy="1944216"/>
          </a:xfrm>
          <a:prstGeom prst="rect">
            <a:avLst/>
          </a:prstGeom>
          <a:noFill/>
          <a:ln>
            <a:solidFill>
              <a:srgbClr val="00B0F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21088"/>
            <a:ext cx="2649790" cy="1987980"/>
          </a:xfrm>
          <a:prstGeom prst="rect">
            <a:avLst/>
          </a:prstGeom>
          <a:noFill/>
          <a:ln>
            <a:solidFill>
              <a:srgbClr val="00B0F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40152" y="2348880"/>
            <a:ext cx="28803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5А, 6В, 7Б И 8В КЛАССОВ СОБРАЛИ БОЛЬШЕ ВСЕХ МАКУЛАТУРЫ.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классах между учащимися идет соревнование . </a:t>
            </a:r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учащиеся поделились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звенья. </a:t>
            </a:r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записывают звеньевые.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4149080"/>
            <a:ext cx="1210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5а класс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6309321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u="sng" dirty="0" smtClean="0"/>
              <a:t>1 место</a:t>
            </a:r>
            <a:r>
              <a:rPr lang="ru-RU" sz="1200" i="1" u="sng" dirty="0" smtClean="0"/>
              <a:t>  </a:t>
            </a:r>
            <a:r>
              <a:rPr lang="ru-RU" sz="1200" i="1" dirty="0" smtClean="0"/>
              <a:t>- 8в класс, классный руководитель </a:t>
            </a:r>
            <a:r>
              <a:rPr lang="ru-RU" sz="1200" i="1" dirty="0" err="1" smtClean="0"/>
              <a:t>Муштей</a:t>
            </a:r>
            <a:r>
              <a:rPr lang="ru-RU" sz="1200" i="1" dirty="0" smtClean="0"/>
              <a:t> Т.С</a:t>
            </a:r>
            <a:r>
              <a:rPr lang="ru-RU" sz="1200" b="1" i="1" dirty="0" smtClean="0"/>
              <a:t>.;   </a:t>
            </a:r>
            <a:r>
              <a:rPr lang="ru-RU" sz="1200" b="1" i="1" u="sng" dirty="0" smtClean="0"/>
              <a:t>2 место </a:t>
            </a:r>
            <a:r>
              <a:rPr lang="ru-RU" sz="1200" i="1" dirty="0" smtClean="0"/>
              <a:t>7б класс, классный руководитель </a:t>
            </a:r>
            <a:r>
              <a:rPr lang="ru-RU" sz="1200" i="1" dirty="0" err="1" smtClean="0"/>
              <a:t>Пупкова</a:t>
            </a:r>
            <a:r>
              <a:rPr lang="ru-RU" sz="1200" i="1" dirty="0" smtClean="0"/>
              <a:t> С.В.; </a:t>
            </a:r>
          </a:p>
          <a:p>
            <a:r>
              <a:rPr lang="ru-RU" sz="1200" b="1" i="1" u="sng" dirty="0" smtClean="0"/>
              <a:t>3</a:t>
            </a:r>
            <a:r>
              <a:rPr lang="ru-RU" sz="1200" b="1" i="1" u="sng" dirty="0" smtClean="0"/>
              <a:t> место - </a:t>
            </a:r>
            <a:r>
              <a:rPr lang="ru-RU" sz="1200" i="1" dirty="0" smtClean="0"/>
              <a:t>5а класс, классный руководитель </a:t>
            </a:r>
            <a:r>
              <a:rPr lang="ru-RU" sz="1200" i="1" dirty="0" err="1" smtClean="0"/>
              <a:t>Згержинская</a:t>
            </a:r>
            <a:r>
              <a:rPr lang="ru-RU" sz="1200" i="1" dirty="0" smtClean="0"/>
              <a:t> М.Н.</a:t>
            </a:r>
          </a:p>
          <a:p>
            <a:endParaRPr lang="ru-RU" sz="1200" i="1" dirty="0" smtClean="0"/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9" y="548680"/>
            <a:ext cx="7594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НА ТЕМУ «ВСЕ О ЛЕСЕ»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1"/>
            <a:ext cx="2736304" cy="20522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605" y="1628801"/>
            <a:ext cx="2973855" cy="2077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21" y="4103704"/>
            <a:ext cx="2899304" cy="21725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605" y="4111172"/>
            <a:ext cx="2973855" cy="21725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04248" y="1628802"/>
            <a:ext cx="2232247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</a:t>
            </a:r>
            <a:endParaRPr lang="ru-RU" sz="1600" dirty="0"/>
          </a:p>
          <a:p>
            <a:r>
              <a:rPr lang="ru-RU" sz="2000" b="1" i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 о лесе </a:t>
            </a:r>
            <a:r>
              <a:rPr lang="ru-RU" sz="2000" b="1" i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Богданов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Дендрология 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Ивченко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i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деревьях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Козак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лес за грибами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Крутогоров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Рассказы о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деревьях.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Причудливые деревья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Петров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Весна в жизни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леса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280920" cy="18275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«МОЛОДОЕ ПОКОЛЕНИЕ КУЗБАССА - НА СТРАЖЕ ЛЕСА».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636912"/>
            <a:ext cx="5472608" cy="38164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D:\мамина папка 1\экология\фото живи лес\PA010558.JPG"/>
          <p:cNvPicPr>
            <a:picLocks noChangeAspect="1" noChangeArrowheads="1"/>
          </p:cNvPicPr>
          <p:nvPr/>
        </p:nvPicPr>
        <p:blipFill>
          <a:blip r:embed="rId2" cstate="print"/>
          <a:srcRect l="9985" r="20399"/>
          <a:stretch>
            <a:fillRect/>
          </a:stretch>
        </p:blipFill>
        <p:spPr bwMode="auto">
          <a:xfrm>
            <a:off x="1259632" y="1916832"/>
            <a:ext cx="6264696" cy="443788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:\DCIM\100OLYMP\PB030758.JPG"/>
          <p:cNvPicPr/>
          <p:nvPr/>
        </p:nvPicPr>
        <p:blipFill>
          <a:blip r:embed="rId2" cstate="print">
            <a:lum bright="10000"/>
          </a:blip>
          <a:srcRect l="3592" t="6724"/>
          <a:stretch>
            <a:fillRect/>
          </a:stretch>
        </p:blipFill>
        <p:spPr bwMode="auto">
          <a:xfrm>
            <a:off x="323528" y="1412776"/>
            <a:ext cx="3816424" cy="213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L:\DCIM\100OLYMP\PB030759.JPG"/>
          <p:cNvPicPr/>
          <p:nvPr/>
        </p:nvPicPr>
        <p:blipFill>
          <a:blip r:embed="rId3" cstate="print">
            <a:lum contrast="20000"/>
          </a:blip>
          <a:srcRect l="22576" t="3305" r="2640"/>
          <a:stretch>
            <a:fillRect/>
          </a:stretch>
        </p:blipFill>
        <p:spPr bwMode="auto">
          <a:xfrm>
            <a:off x="251520" y="3789040"/>
            <a:ext cx="3886673" cy="282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L:\DCIM\100OLYMP\PB030760.JPG"/>
          <p:cNvPicPr/>
          <p:nvPr/>
        </p:nvPicPr>
        <p:blipFill>
          <a:blip r:embed="rId4" cstate="print">
            <a:lum contrast="40000"/>
          </a:blip>
          <a:srcRect l="7440" r="4308" b="-73"/>
          <a:stretch>
            <a:fillRect/>
          </a:stretch>
        </p:blipFill>
        <p:spPr bwMode="auto">
          <a:xfrm>
            <a:off x="4644008" y="1268760"/>
            <a:ext cx="4104456" cy="260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L:\DCIM\100OLYMP\PB030761.JPG"/>
          <p:cNvPicPr/>
          <p:nvPr/>
        </p:nvPicPr>
        <p:blipFill>
          <a:blip r:embed="rId5" cstate="print">
            <a:lum contrast="30000"/>
          </a:blip>
          <a:srcRect l="1667" t="10029" r="25520" b="4393"/>
          <a:stretch>
            <a:fillRect/>
          </a:stretch>
        </p:blipFill>
        <p:spPr bwMode="auto">
          <a:xfrm>
            <a:off x="4572000" y="4005064"/>
            <a:ext cx="418422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1560" y="188640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Провели конкурс рисунков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«Сохраним леса Кузбасса!»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96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Литература</a:t>
            </a:r>
          </a:p>
          <a:p>
            <a:r>
              <a:rPr lang="ru-RU" dirty="0" smtClean="0"/>
              <a:t>1.Живи лес </a:t>
            </a:r>
            <a:r>
              <a:rPr lang="en-US" dirty="0" smtClean="0">
                <a:hlinkClick r:id="rId2"/>
              </a:rPr>
              <a:t>https://search.yahoo.com/yhs/search?hspart=ddc&amp;hsimp=yhs-ddc_bd&amp;type=pr__alt__ddc_dss_bd_com&amp;p=%D0%B6%D0%B8%D0%B2%D0%B8+%D0%BB%D0%B5%D1%81+%D0%B0%D0%BA%D1%86%D0%B8%D1%8F</a:t>
            </a:r>
            <a:endParaRPr lang="ru-RU" dirty="0" smtClean="0"/>
          </a:p>
          <a:p>
            <a:r>
              <a:rPr lang="ru-RU" dirty="0" smtClean="0"/>
              <a:t>2. Плакаты «Осторожно огонь!»</a:t>
            </a:r>
          </a:p>
          <a:p>
            <a:r>
              <a:rPr lang="en-US" dirty="0" smtClean="0">
                <a:hlinkClick r:id="rId3"/>
              </a:rPr>
              <a:t>https://search.yahoo.com/yhs/search?hspart=ddc&amp;hsimp=yhs-ddc_bd&amp;type=pr__alt__ddc_dss_bd_com&amp;p=%D0%BF%D0%BB%D0%B0%D0%BA%D0%B0%D1%82%D1%8B+%D0%BF%D1%80%D0%BE%D1%82%D0%B8%D0%B2+%D0%BF%D0%BE%D0%B6%D0%B0%D1%80%D0%B0+%D0%B2+%D0%BB%D0%B5%D1%81%D1%83</a:t>
            </a:r>
            <a:endParaRPr lang="ru-RU" dirty="0" smtClean="0"/>
          </a:p>
          <a:p>
            <a:r>
              <a:rPr lang="ru-RU" dirty="0" smtClean="0"/>
              <a:t>3.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http://go.mail.ru/search_images?q=%20%D0%BF%D0%BB%D0%B0%D0%BA%D0%B0%D1%82%20%D1%83%D0%B1%D0%B5%D1%80%D0%B8%20%D0%BC%D1%83%D1%81%D0%BE%D1%80&amp;fr=web#urlhash=2973702444147695878</a:t>
            </a:r>
            <a:endParaRPr lang="ru-RU" dirty="0" smtClean="0"/>
          </a:p>
          <a:p>
            <a:r>
              <a:rPr lang="ru-RU" dirty="0" smtClean="0"/>
              <a:t>4. Источник: </a:t>
            </a:r>
            <a:r>
              <a:rPr lang="ru-RU" dirty="0" smtClean="0">
                <a:hlinkClick r:id="rId5"/>
              </a:rPr>
              <a:t>http://otebe.info/stihi/stihi-pro-les.html#ixzz3owHQGBgV</a:t>
            </a:r>
            <a:endParaRPr lang="ru-RU" dirty="0" smtClean="0"/>
          </a:p>
          <a:p>
            <a:r>
              <a:rPr lang="ru-RU" dirty="0" smtClean="0"/>
              <a:t>5.</a:t>
            </a:r>
            <a:r>
              <a:rPr lang="en-US" dirty="0" smtClean="0"/>
              <a:t> http://www.stihi.ru/2010/02/21/8336</a:t>
            </a:r>
            <a:endParaRPr lang="ru-RU" dirty="0"/>
          </a:p>
        </p:txBody>
      </p:sp>
      <p:pic>
        <p:nvPicPr>
          <p:cNvPr id="28674" name="Picture 2" descr="Курян призывает беречь &lt;b&gt;лес&lt;/b&gt; | &amp;quot;Курские ..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4797152"/>
            <a:ext cx="3042339" cy="187220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744659"/>
            <a:ext cx="84249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ПРИВЛЕЧЕНИЕ ВНИМАНИЯ УЧАЩИХСЯ  К ПРОБЛЕМАМ СОХРАНЕНИЯ, ВОССТАНОВЛЕНИЯ И ПРЕУМНОЖЕНИЯ  ЛЕСОВ И АКТИВИЗАЦИЯ ПРИРОДООХРАННОЙ ДЕЯТЕЛЬНОСТИ ШКОЛЬНИКОВ  МБОУ «СОШ № 47».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95536" y="2568386"/>
            <a:ext cx="849694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b="1" i="0" u="sng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привлечь внимание  учащихся к проблемам защиты, восстановления природных лесных сообществ и искусственных лесопосадок в городе Новокузнецке его окрестностях, в области;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у учащихся ответственное отношение к лесным богатствам родного края;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понимание значимости  природоохранных действий  в защиту леса.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332656"/>
            <a:ext cx="3019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1746" name="Picture 2" descr="Знаки индивидуального проектиров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36912"/>
            <a:ext cx="4093087" cy="38164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88024" y="3861048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ВЧЕРА ХОДИЛ В ЛЕС?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ТОЛЬКО НОЧЬЮ ОН ИСЧЕЗ!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ОТ ВАШЕГО КОСТРА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ЦЕЛЫЙ ЛЕС СГОРЕЛ ДОТЛА!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morestary.ru - This website is for sale! - morestary Resources and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60648"/>
            <a:ext cx="1536378" cy="2160240"/>
          </a:xfrm>
          <a:prstGeom prst="rect">
            <a:avLst/>
          </a:prstGeom>
          <a:noFill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548680"/>
            <a:ext cx="3096344" cy="291307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ина папка 1\экология\фото живи лес\PA010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4224469" cy="2376264"/>
          </a:xfrm>
          <a:prstGeom prst="roundRect">
            <a:avLst/>
          </a:prstGeom>
          <a:noFill/>
        </p:spPr>
      </p:pic>
      <p:pic>
        <p:nvPicPr>
          <p:cNvPr id="1027" name="Picture 3" descr="D:\мамина папка 1\экология\фото живи лес\PA0105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645024"/>
            <a:ext cx="4032448" cy="2558736"/>
          </a:xfrm>
          <a:prstGeom prst="roundRect">
            <a:avLst/>
          </a:prstGeom>
          <a:noFill/>
        </p:spPr>
      </p:pic>
      <p:pic>
        <p:nvPicPr>
          <p:cNvPr id="1028" name="Picture 4" descr="D:\мамина папка 1\экология\фото живи лес\PA010579.JPG"/>
          <p:cNvPicPr>
            <a:picLocks noChangeAspect="1" noChangeArrowheads="1"/>
          </p:cNvPicPr>
          <p:nvPr/>
        </p:nvPicPr>
        <p:blipFill>
          <a:blip r:embed="rId4" cstate="print"/>
          <a:srcRect l="2775" r="8439"/>
          <a:stretch>
            <a:fillRect/>
          </a:stretch>
        </p:blipFill>
        <p:spPr bwMode="auto">
          <a:xfrm>
            <a:off x="539553" y="3645024"/>
            <a:ext cx="4032448" cy="2554721"/>
          </a:xfrm>
          <a:prstGeom prst="round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260648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КУЗБАСС – БЕЗ ДЫМА, БЕЗ ОГНЯ!»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1124744"/>
            <a:ext cx="39604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ОКТЯБРЯ РАСКЛЕИЛИ ЛИСТОВКИ. НАПОМНИЛИ ЖИТЕЛЯМ РАЙОНА, ЧТО КОСТРЫ В ЛЕСУ, НА БЕРЕГУ РЕК РАЗВОДИТЬ НЕЛЬЗЯ. КАЖДЫЙ ЧЕЛОВЕК  ДОЛЖЕН БЫТЬ ОСТОРОЖЕН С ОГНЕМ!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ПРОВЕЛИ КОНКУРС РИСУНКОВ СРЕДИ УЧАЩИХСЯ 5-6 КЛАССОВ.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Аншлаг ЛА35_1,2х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653136"/>
            <a:ext cx="1571328" cy="1310095"/>
          </a:xfrm>
          <a:prstGeom prst="wedgeEllipseCallout">
            <a:avLst/>
          </a:prstGeom>
          <a:noFill/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амина папка 1\экология\фото живи лес\PA010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352928" cy="4824536"/>
          </a:xfrm>
          <a:prstGeom prst="round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ВСЕГДА ГОТОВ СЛУЖИТЬ ДЛЯ ВАС   НАШ ЮНЫЙ, ДОБЛЕСТНЫЙ – ЭКОЛОГИЧЕСКИЙ СПЕЦНАЗ!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04664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НАШИХ ЛЕСАХ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900igr.net/datai/okruzhajuschij-mir/Kuda-vybrosit-musor/0001-001-Mus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12776"/>
            <a:ext cx="4680520" cy="4572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1 октября акция\DSCN257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2736304" cy="2016224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2050" name="Picture 2" descr="D:\мамина папка 1\экология\фото живи лес\PA010597.JPG"/>
          <p:cNvPicPr>
            <a:picLocks noChangeAspect="1" noChangeArrowheads="1"/>
          </p:cNvPicPr>
          <p:nvPr/>
        </p:nvPicPr>
        <p:blipFill>
          <a:blip r:embed="rId3" cstate="print"/>
          <a:srcRect t="2853"/>
          <a:stretch>
            <a:fillRect/>
          </a:stretch>
        </p:blipFill>
        <p:spPr bwMode="auto">
          <a:xfrm>
            <a:off x="3563888" y="908720"/>
            <a:ext cx="2920049" cy="2016224"/>
          </a:xfrm>
          <a:prstGeom prst="roundRect">
            <a:avLst/>
          </a:prstGeom>
          <a:noFill/>
        </p:spPr>
      </p:pic>
      <p:pic>
        <p:nvPicPr>
          <p:cNvPr id="2051" name="Picture 3" descr="D:\мамина папка 1\экология\фото живи лес\PA0105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6653" y="4107852"/>
            <a:ext cx="3889364" cy="2345484"/>
          </a:xfrm>
          <a:prstGeom prst="roundRect">
            <a:avLst/>
          </a:prstGeom>
          <a:noFill/>
        </p:spPr>
      </p:pic>
      <p:pic>
        <p:nvPicPr>
          <p:cNvPr id="2052" name="Picture 4" descr="D:\мамина папка 1\экология\фото живи лес\PA010599.JPG"/>
          <p:cNvPicPr>
            <a:picLocks noChangeAspect="1" noChangeArrowheads="1"/>
          </p:cNvPicPr>
          <p:nvPr/>
        </p:nvPicPr>
        <p:blipFill>
          <a:blip r:embed="rId5" cstate="print"/>
          <a:srcRect l="24561"/>
          <a:stretch>
            <a:fillRect/>
          </a:stretch>
        </p:blipFill>
        <p:spPr bwMode="auto">
          <a:xfrm>
            <a:off x="5508104" y="4077072"/>
            <a:ext cx="3096344" cy="2388623"/>
          </a:xfrm>
          <a:prstGeom prst="roundRect">
            <a:avLst/>
          </a:prstGeom>
          <a:noFill/>
        </p:spPr>
      </p:pic>
      <p:pic>
        <p:nvPicPr>
          <p:cNvPr id="2053" name="Picture 5" descr="D:\мамина папка 1\экология\фото живи лес\PA0106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620688"/>
            <a:ext cx="1793798" cy="3188973"/>
          </a:xfrm>
          <a:prstGeom prst="round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67544" y="2939683"/>
            <a:ext cx="590465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ВМЕСТО ВКУСНЫХ ГРИБОВ И ЯГОД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ПОД ДЕРЕВЬЯМИ ТОЛЬКО ХЛАМ: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ТУТ ПАКЕТЫ, А ТАМ БУТЫЛКИ –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90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ВОТ ТАКОЙ У НАС УРОЖАЙ.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260648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СМЕШАННЫЙ ЛЕС.   ДК ДЗЕРЖИНСКОГО  КУЙБЫШЕВСКИЙ РАЙОН.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6453336"/>
            <a:ext cx="3816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ТАКИМ БЫЛ ЛЕС…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амина папка 1\экология\фото живи лес\PA0106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966" y="548680"/>
            <a:ext cx="3195562" cy="1944216"/>
          </a:xfrm>
          <a:prstGeom prst="roundRect">
            <a:avLst/>
          </a:prstGeom>
          <a:noFill/>
        </p:spPr>
      </p:pic>
      <p:pic>
        <p:nvPicPr>
          <p:cNvPr id="3075" name="Picture 3" descr="D:\мамина папка 1\экология\фото живи лес\PA010615.JPG"/>
          <p:cNvPicPr>
            <a:picLocks noChangeAspect="1" noChangeArrowheads="1"/>
          </p:cNvPicPr>
          <p:nvPr/>
        </p:nvPicPr>
        <p:blipFill>
          <a:blip r:embed="rId3" cstate="print"/>
          <a:srcRect l="3077" r="16923" b="7328"/>
          <a:stretch>
            <a:fillRect/>
          </a:stretch>
        </p:blipFill>
        <p:spPr bwMode="auto">
          <a:xfrm>
            <a:off x="3779912" y="548680"/>
            <a:ext cx="2916324" cy="1944216"/>
          </a:xfrm>
          <a:prstGeom prst="roundRect">
            <a:avLst/>
          </a:prstGeom>
          <a:noFill/>
        </p:spPr>
      </p:pic>
      <p:pic>
        <p:nvPicPr>
          <p:cNvPr id="3076" name="Picture 4" descr="D:\мамина папка 1\экология\фото живи лес\PA0106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548680"/>
            <a:ext cx="1944216" cy="3456384"/>
          </a:xfrm>
          <a:prstGeom prst="roundRect">
            <a:avLst/>
          </a:prstGeom>
          <a:noFill/>
        </p:spPr>
      </p:pic>
      <p:pic>
        <p:nvPicPr>
          <p:cNvPr id="3077" name="Picture 5" descr="D:\мамина папка 1\экология\фото живи лес\PA010621.JPG"/>
          <p:cNvPicPr>
            <a:picLocks noChangeAspect="1" noChangeArrowheads="1"/>
          </p:cNvPicPr>
          <p:nvPr/>
        </p:nvPicPr>
        <p:blipFill>
          <a:blip r:embed="rId5" cstate="print"/>
          <a:srcRect t="17790" r="34954"/>
          <a:stretch>
            <a:fillRect/>
          </a:stretch>
        </p:blipFill>
        <p:spPr bwMode="auto">
          <a:xfrm>
            <a:off x="395536" y="2780928"/>
            <a:ext cx="2836044" cy="1811453"/>
          </a:xfrm>
          <a:prstGeom prst="roundRect">
            <a:avLst/>
          </a:prstGeom>
          <a:noFill/>
        </p:spPr>
      </p:pic>
      <p:pic>
        <p:nvPicPr>
          <p:cNvPr id="3078" name="Picture 6" descr="D:\мамина папка 1\экология\фото живи лес\PA010622.JPG"/>
          <p:cNvPicPr>
            <a:picLocks noChangeAspect="1" noChangeArrowheads="1"/>
          </p:cNvPicPr>
          <p:nvPr/>
        </p:nvPicPr>
        <p:blipFill>
          <a:blip r:embed="rId6" cstate="print"/>
          <a:srcRect l="1157" r="6891"/>
          <a:stretch>
            <a:fillRect/>
          </a:stretch>
        </p:blipFill>
        <p:spPr bwMode="auto">
          <a:xfrm>
            <a:off x="3419872" y="2636912"/>
            <a:ext cx="3284174" cy="2232249"/>
          </a:xfrm>
          <a:prstGeom prst="roundRect">
            <a:avLst/>
          </a:prstGeom>
          <a:noFill/>
        </p:spPr>
      </p:pic>
      <p:pic>
        <p:nvPicPr>
          <p:cNvPr id="3079" name="Picture 7" descr="D:\мамина папка 1\экология\фото живи лес\PA0106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869160"/>
            <a:ext cx="2950296" cy="1641541"/>
          </a:xfrm>
          <a:prstGeom prst="roundRect">
            <a:avLst/>
          </a:prstGeom>
          <a:noFill/>
        </p:spPr>
      </p:pic>
      <p:pic>
        <p:nvPicPr>
          <p:cNvPr id="3080" name="Picture 8" descr="D:\мамина папка 1\экология\фото живи лес\PA010607.JPG"/>
          <p:cNvPicPr>
            <a:picLocks noChangeAspect="1" noChangeArrowheads="1"/>
          </p:cNvPicPr>
          <p:nvPr/>
        </p:nvPicPr>
        <p:blipFill>
          <a:blip r:embed="rId8" cstate="print"/>
          <a:srcRect l="29610"/>
          <a:stretch>
            <a:fillRect/>
          </a:stretch>
        </p:blipFill>
        <p:spPr bwMode="auto">
          <a:xfrm>
            <a:off x="6876256" y="4221088"/>
            <a:ext cx="2139654" cy="1944216"/>
          </a:xfrm>
          <a:prstGeom prst="roundRect">
            <a:avLst/>
          </a:prstGeom>
          <a:noFill/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3347864" y="5067178"/>
            <a:ext cx="345638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ДАВАЙТЕ, ДРУЗЬЯ, СЕГОДНЯ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ГРОМКО СКАЖЕМ НА ВСЮ СТРАНУ: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«НЕ НУЖНА НАМ С ТОБОЙ ПОМОЙКА,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СОХРАНИМ ПЛАНЕТУ СВОЮ»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656</Words>
  <Application>Microsoft Office PowerPoint</Application>
  <PresentationFormat>Экран (4:3)</PresentationFormat>
  <Paragraphs>88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«МОЛОДОЕ ПОКОЛЕНИЕ КУЗБАССА - НА СТРАЖЕ ЛЕСА».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«Молодое поколение Кузбасса - на страже леса».</dc:title>
  <dc:creator>Галина</dc:creator>
  <cp:lastModifiedBy>Галина</cp:lastModifiedBy>
  <cp:revision>68</cp:revision>
  <dcterms:created xsi:type="dcterms:W3CDTF">2015-10-18T10:45:38Z</dcterms:created>
  <dcterms:modified xsi:type="dcterms:W3CDTF">2015-11-04T01:50:46Z</dcterms:modified>
</cp:coreProperties>
</file>