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73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94" r:id="rId14"/>
    <p:sldId id="283" r:id="rId15"/>
    <p:sldId id="284" r:id="rId16"/>
    <p:sldId id="296" r:id="rId17"/>
    <p:sldId id="286" r:id="rId18"/>
    <p:sldId id="288" r:id="rId19"/>
    <p:sldId id="287" r:id="rId20"/>
    <p:sldId id="289" r:id="rId21"/>
    <p:sldId id="290" r:id="rId22"/>
    <p:sldId id="292" r:id="rId23"/>
    <p:sldId id="297" r:id="rId24"/>
    <p:sldId id="291" r:id="rId25"/>
    <p:sldId id="29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F319-A3CF-4D45-B5E2-5623748E3EE8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5C4FE-CF92-4E6C-B26F-159860023677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C1AB-033C-4449-B998-C79F5ACB2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B8FA-26E7-4750-9A7A-C70FEFA0C7C7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AA982-667E-41CF-A129-E39D8CA63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50007-A967-47FB-A1C9-6AC30A3CDCEF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5194-F2BC-4827-A8F8-FB4E34BC4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A093-03C2-473D-B9E8-83751E489AEA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73BD-3F40-493A-BF60-07D61F48A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A3236-4DFA-4EC8-84E8-E06081548000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8295-1EE0-45D1-A928-70DF806D7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14F2-9750-465D-A991-12C1F164E21B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316F-783F-4E90-AE96-DCF0D0F36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8433-8F22-4963-A68B-1B5FFAE3191A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2938-CE67-4B41-9F5A-756183CA2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ED62C-6858-429E-AD85-2D429A1D7BB2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C984C-4DFD-4A4D-92DF-7F7BB3E1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B3A6-FC69-4FD8-99C4-498DAE80B1DB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42F0-ADBA-4788-A965-01B1A990F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D8EE-172E-4D2D-BBBC-D84ACD11E35D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DE8FF-D400-4096-8A02-AFAC23FB7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DDC676-84F1-49B9-8C2D-7B1855CD4A8B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06717F-BAFE-4FC2-802D-3F294C0CC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595959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34" name="Группа 22"/>
          <p:cNvGrpSpPr>
            <a:grpSpLocks/>
          </p:cNvGrpSpPr>
          <p:nvPr userDrawn="1"/>
        </p:nvGrpSpPr>
        <p:grpSpPr bwMode="auto">
          <a:xfrm>
            <a:off x="7451725" y="115888"/>
            <a:ext cx="1584325" cy="6553200"/>
            <a:chOff x="7452320" y="116632"/>
            <a:chExt cx="1584176" cy="6552728"/>
          </a:xfrm>
        </p:grpSpPr>
        <p:sp>
          <p:nvSpPr>
            <p:cNvPr id="11" name="Овал 10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5" name="Группа 23"/>
          <p:cNvGrpSpPr>
            <a:grpSpLocks/>
          </p:cNvGrpSpPr>
          <p:nvPr userDrawn="1"/>
        </p:nvGrpSpPr>
        <p:grpSpPr bwMode="auto">
          <a:xfrm flipH="1" flipV="1">
            <a:off x="107950" y="115888"/>
            <a:ext cx="1584325" cy="6553200"/>
            <a:chOff x="7452320" y="116632"/>
            <a:chExt cx="1584176" cy="6552728"/>
          </a:xfrm>
        </p:grpSpPr>
        <p:sp>
          <p:nvSpPr>
            <p:cNvPr id="25" name="Овал 24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Овал 34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6" name="Группа 35"/>
          <p:cNvGrpSpPr>
            <a:grpSpLocks/>
          </p:cNvGrpSpPr>
          <p:nvPr userDrawn="1"/>
        </p:nvGrpSpPr>
        <p:grpSpPr bwMode="auto">
          <a:xfrm rot="-5400000">
            <a:off x="3960019" y="-2367756"/>
            <a:ext cx="1584325" cy="6551613"/>
            <a:chOff x="7452320" y="116632"/>
            <a:chExt cx="1584176" cy="6552728"/>
          </a:xfrm>
        </p:grpSpPr>
        <p:sp>
          <p:nvSpPr>
            <p:cNvPr id="37" name="Овал 36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7" name="Группа 59"/>
          <p:cNvGrpSpPr>
            <a:grpSpLocks/>
          </p:cNvGrpSpPr>
          <p:nvPr userDrawn="1"/>
        </p:nvGrpSpPr>
        <p:grpSpPr bwMode="auto">
          <a:xfrm rot="5400000">
            <a:off x="3599656" y="2674145"/>
            <a:ext cx="1584325" cy="6551612"/>
            <a:chOff x="7452320" y="116632"/>
            <a:chExt cx="1584176" cy="6552728"/>
          </a:xfrm>
        </p:grpSpPr>
        <p:sp>
          <p:nvSpPr>
            <p:cNvPr id="61" name="Овал 60"/>
            <p:cNvSpPr/>
            <p:nvPr userDrawn="1"/>
          </p:nvSpPr>
          <p:spPr>
            <a:xfrm>
              <a:off x="7740352" y="11663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2" name="Овал 61"/>
            <p:cNvSpPr/>
            <p:nvPr userDrawn="1"/>
          </p:nvSpPr>
          <p:spPr>
            <a:xfrm>
              <a:off x="8100392" y="4293096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3" name="Овал 62"/>
            <p:cNvSpPr/>
            <p:nvPr userDrawn="1"/>
          </p:nvSpPr>
          <p:spPr>
            <a:xfrm>
              <a:off x="8100392" y="486916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4" name="Овал 63"/>
            <p:cNvSpPr/>
            <p:nvPr userDrawn="1"/>
          </p:nvSpPr>
          <p:spPr>
            <a:xfrm>
              <a:off x="8100392" y="2348880"/>
              <a:ext cx="936104" cy="100811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5" name="Овал 64"/>
            <p:cNvSpPr/>
            <p:nvPr userDrawn="1"/>
          </p:nvSpPr>
          <p:spPr>
            <a:xfrm>
              <a:off x="8100392" y="1628800"/>
              <a:ext cx="936104" cy="100811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6" name="Овал 65"/>
            <p:cNvSpPr/>
            <p:nvPr userDrawn="1"/>
          </p:nvSpPr>
          <p:spPr>
            <a:xfrm>
              <a:off x="8100392" y="2996952"/>
              <a:ext cx="936104" cy="10081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7" name="Овал 66"/>
            <p:cNvSpPr/>
            <p:nvPr userDrawn="1"/>
          </p:nvSpPr>
          <p:spPr>
            <a:xfrm>
              <a:off x="8244408" y="692696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8" name="Овал 67"/>
            <p:cNvSpPr/>
            <p:nvPr userDrawn="1"/>
          </p:nvSpPr>
          <p:spPr>
            <a:xfrm>
              <a:off x="7452320" y="5661248"/>
              <a:ext cx="936104" cy="100811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9" name="Овал 68"/>
            <p:cNvSpPr/>
            <p:nvPr userDrawn="1"/>
          </p:nvSpPr>
          <p:spPr>
            <a:xfrm>
              <a:off x="8244408" y="1196752"/>
              <a:ext cx="770384" cy="74178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0" name="Овал 69"/>
            <p:cNvSpPr/>
            <p:nvPr userDrawn="1"/>
          </p:nvSpPr>
          <p:spPr>
            <a:xfrm>
              <a:off x="8172400" y="5589240"/>
              <a:ext cx="770384" cy="7417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" name="Овал 70"/>
            <p:cNvSpPr/>
            <p:nvPr userDrawn="1"/>
          </p:nvSpPr>
          <p:spPr>
            <a:xfrm>
              <a:off x="8244408" y="3717032"/>
              <a:ext cx="770384" cy="7417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440363"/>
            <a:ext cx="6400800" cy="14176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Технология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класс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ПОСТРОЕНИЕ ПРЯМОУГОЛЬНИКА ОТ ДВУХ ПРЯМЫХ УГЛОВ</a:t>
            </a:r>
            <a:br>
              <a:rPr lang="ru-RU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ПРЯМОУГОЛЬНАЯ </a:t>
            </a:r>
            <a:r>
              <a:rPr lang="ru-RU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КОРОБКА</a:t>
            </a:r>
            <a:endParaRPr lang="ru-RU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21208"/>
            <a:ext cx="9144000" cy="1470025"/>
          </a:xfrm>
        </p:spPr>
        <p:txBody>
          <a:bodyPr/>
          <a:lstStyle/>
          <a:p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1224" y="1963133"/>
            <a:ext cx="2736304" cy="387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5" y="5838954"/>
            <a:ext cx="30483" cy="4511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83" y="5860463"/>
            <a:ext cx="30483" cy="4511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528" y="5836077"/>
            <a:ext cx="597460" cy="487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206" y="1963134"/>
            <a:ext cx="597460" cy="48772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4865983" y="6229478"/>
            <a:ext cx="27077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28384" y="1988840"/>
            <a:ext cx="0" cy="387162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57955" y="58033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18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204601" y="3670211"/>
            <a:ext cx="12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849" y="496582"/>
            <a:ext cx="4200312" cy="5416065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6148" y="2299085"/>
            <a:ext cx="4231672" cy="612312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102226" y="496582"/>
            <a:ext cx="0" cy="878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102226" y="3270605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02226" y="489405"/>
            <a:ext cx="0" cy="47397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078" y="605950"/>
            <a:ext cx="3292125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0139 0.680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00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21208"/>
            <a:ext cx="9144000" cy="1470025"/>
          </a:xfrm>
        </p:spPr>
        <p:txBody>
          <a:bodyPr/>
          <a:lstStyle/>
          <a:p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1224" y="1963133"/>
            <a:ext cx="2736304" cy="387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5" y="5838954"/>
            <a:ext cx="30483" cy="4511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83" y="5860463"/>
            <a:ext cx="30483" cy="4511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38" y="5836077"/>
            <a:ext cx="597460" cy="487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206" y="1963134"/>
            <a:ext cx="597460" cy="48772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4865983" y="6229478"/>
            <a:ext cx="27077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28384" y="1988840"/>
            <a:ext cx="0" cy="387162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57955" y="58033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18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204601" y="3670211"/>
            <a:ext cx="12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849" y="496582"/>
            <a:ext cx="4200312" cy="5416065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02226" y="496582"/>
            <a:ext cx="0" cy="878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102226" y="3270605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14418" y="496582"/>
            <a:ext cx="0" cy="47397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170954" y="2842103"/>
            <a:ext cx="5488116" cy="65297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V="1">
            <a:off x="899592" y="4564669"/>
            <a:ext cx="167757" cy="132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82828" y="4564669"/>
            <a:ext cx="2022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28315" y="2857641"/>
            <a:ext cx="3292125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33 0.00532 L 0.3441 0.005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0.34132 0.00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21208"/>
            <a:ext cx="9144000" cy="1470025"/>
          </a:xfrm>
        </p:spPr>
        <p:txBody>
          <a:bodyPr/>
          <a:lstStyle/>
          <a:p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1224" y="1963133"/>
            <a:ext cx="2736304" cy="387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5" y="5838954"/>
            <a:ext cx="30483" cy="4511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83" y="5860463"/>
            <a:ext cx="30483" cy="4511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528" y="5825322"/>
            <a:ext cx="597460" cy="487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206" y="1963134"/>
            <a:ext cx="597460" cy="48772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4865983" y="6229478"/>
            <a:ext cx="27077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28384" y="1988840"/>
            <a:ext cx="0" cy="387162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57955" y="58033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18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204601" y="3670211"/>
            <a:ext cx="12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849" y="496582"/>
            <a:ext cx="4200312" cy="5416065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102226" y="496582"/>
            <a:ext cx="0" cy="878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102226" y="3270605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98623" y="540511"/>
            <a:ext cx="0" cy="47397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17" y="4613702"/>
            <a:ext cx="5488116" cy="652975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899592" y="4577891"/>
            <a:ext cx="1801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82828" y="4564669"/>
            <a:ext cx="2022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33607" y="4564669"/>
            <a:ext cx="3704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07895" y="2870863"/>
            <a:ext cx="3292125" cy="34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40694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50173"/>
            <a:ext cx="3716324" cy="40813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21208"/>
            <a:ext cx="9144000" cy="1470025"/>
          </a:xfrm>
        </p:spPr>
        <p:txBody>
          <a:bodyPr/>
          <a:lstStyle/>
          <a:p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1224" y="1963133"/>
            <a:ext cx="2736304" cy="387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965" y="5838954"/>
            <a:ext cx="30483" cy="4511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983" y="5860463"/>
            <a:ext cx="30483" cy="4511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614735" y="5818156"/>
            <a:ext cx="597460" cy="457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206" y="1963134"/>
            <a:ext cx="597460" cy="48772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4865983" y="6229478"/>
            <a:ext cx="27077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28384" y="1988840"/>
            <a:ext cx="37488" cy="382931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05416" y="580338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18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204601" y="3670211"/>
            <a:ext cx="12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00015">
            <a:off x="3356496" y="238334"/>
            <a:ext cx="1298561" cy="8413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286" y="467143"/>
            <a:ext cx="620762" cy="40643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480" y="3881733"/>
            <a:ext cx="840369" cy="12994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4455030"/>
            <a:ext cx="4275737" cy="14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8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41875 0.002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0486 0.540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-109706"/>
            <a:ext cx="9144000" cy="14700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КАКОГО РАЗМЕРА ПРЯМОУГОЛЬНИК </a:t>
            </a:r>
            <a:b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 КАРТОНА МЫ ПОЛУЧИЛИ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81224" y="1963133"/>
            <a:ext cx="2736304" cy="387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5" y="5838954"/>
            <a:ext cx="30483" cy="4511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83" y="5860463"/>
            <a:ext cx="30483" cy="4511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735" y="5863875"/>
            <a:ext cx="597460" cy="487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206" y="1963134"/>
            <a:ext cx="597460" cy="48772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4865983" y="6229478"/>
            <a:ext cx="27077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28384" y="1988840"/>
            <a:ext cx="0" cy="387162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57955" y="58033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18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204601" y="3670211"/>
            <a:ext cx="12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963133"/>
            <a:ext cx="2770586" cy="3875821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40" y="-92598"/>
            <a:ext cx="9144000" cy="14700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ЧЕМ ОТЛИЧАЕТСЯ ПОЛУЧЕННЫЙ ПРЯМОУГОЛЬНИК ОТ ИЗОБРАЖЕННОГО 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9313" y="1412068"/>
            <a:ext cx="3156083" cy="457929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61297" y="6089614"/>
            <a:ext cx="7020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НАЗЫВАЮТСЯ ЛИНИИ, ИЗОБРАЖЕННЫЕ НА ПРЯМОУГОЛЬНИКЕ</a:t>
            </a:r>
            <a:r>
              <a:rPr lang="en-US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4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0530" y="1377427"/>
            <a:ext cx="3155961" cy="4613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53" y="1906473"/>
            <a:ext cx="3155962" cy="78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215" y="5443324"/>
            <a:ext cx="3145453" cy="779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641" y="1377427"/>
            <a:ext cx="65041" cy="46310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927" y="1390478"/>
            <a:ext cx="64921" cy="46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447707" y="1408567"/>
            <a:ext cx="3155961" cy="46139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353" y="1906473"/>
            <a:ext cx="3155962" cy="78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215" y="5443324"/>
            <a:ext cx="3145453" cy="779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641" y="1377427"/>
            <a:ext cx="65041" cy="46310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927" y="1390478"/>
            <a:ext cx="64921" cy="46224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16" y="1509797"/>
            <a:ext cx="4505334" cy="40115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04" y="2708920"/>
            <a:ext cx="1243692" cy="36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404" y="3922908"/>
            <a:ext cx="1158340" cy="1219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38259" y="5971"/>
            <a:ext cx="46730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ЛИНИИ ЧЕРТЕЖА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6021070"/>
            <a:ext cx="6340390" cy="7681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532" y="1069813"/>
            <a:ext cx="932769" cy="786452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5243178" y="1061613"/>
            <a:ext cx="408942" cy="8839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1103" y="597140"/>
            <a:ext cx="560881" cy="646232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>
            <a:off x="6876256" y="920256"/>
            <a:ext cx="489205" cy="10253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111272" y="917091"/>
            <a:ext cx="758976" cy="24933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9099" y="467718"/>
            <a:ext cx="560881" cy="6462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7053" y="445263"/>
            <a:ext cx="1822862" cy="64623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0154" y="593975"/>
            <a:ext cx="232277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404" y="1314360"/>
            <a:ext cx="3109229" cy="45784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76672" y="-61787"/>
            <a:ext cx="12313368" cy="14700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МЫ ПОЛУЧИМ,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ЕСЛИ ВЫПОЛНИМ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ДЕЙСТВИЯ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ЛИНИЯМ ЧЕРТЕЖА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02318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ИЗ ПРЯМОУГОЛЬНИКА ПОЛУЧАЕТСЯ ОБЪЕМНАЯ КОРОБКА</a:t>
            </a:r>
            <a:r>
              <a:rPr lang="en-US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4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6684" y="3300194"/>
            <a:ext cx="194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РАЗВЕРТКА</a:t>
            </a:r>
            <a:endParaRPr lang="ru-RU" sz="2000" b="1" i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8415"/>
            <a:ext cx="4821538" cy="29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39" y="2206562"/>
            <a:ext cx="4822354" cy="29872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02" y="1480796"/>
            <a:ext cx="3124885" cy="45604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40" y="-92598"/>
            <a:ext cx="9144000" cy="14700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ОПРЕДЕЛИТЕ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СООТВЕТСТВУЮЩИЕ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ЧАСТИ </a:t>
            </a:r>
            <a:b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КОРОБКЕ И НА РАЗВЕРТКЕ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32664" y="3873873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51" y="3873873"/>
            <a:ext cx="560881" cy="646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5032" y="3469117"/>
            <a:ext cx="560881" cy="646232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3586994" y="4365104"/>
            <a:ext cx="381254" cy="7916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49418" y="5255584"/>
            <a:ext cx="278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БОКОВАЯ ЧАСТЬ</a:t>
            </a:r>
            <a:endParaRPr lang="ru-RU" b="1" i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986125" y="4042111"/>
            <a:ext cx="1497434" cy="11207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124552" y="4459986"/>
            <a:ext cx="1843696" cy="6967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972441" y="5156756"/>
            <a:ext cx="2234570" cy="6548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843808" y="2276872"/>
            <a:ext cx="344428" cy="13650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843808" y="2276872"/>
            <a:ext cx="3528392" cy="9361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509801" y="1921831"/>
            <a:ext cx="160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ДНО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40" y="-92598"/>
            <a:ext cx="9144000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ИЗМЕРЬТЕ,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ЧЕМУ РАВНЫ  БОКОВЫЕ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СТОРОНЫ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КОРОБКИ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018312" y="1765436"/>
            <a:ext cx="689592" cy="655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1661" y="1307146"/>
            <a:ext cx="493142" cy="46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483768" y="2128123"/>
            <a:ext cx="5345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627784" y="2109294"/>
            <a:ext cx="0" cy="59962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003" y="2042628"/>
            <a:ext cx="560881" cy="869488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018312" y="1647629"/>
            <a:ext cx="0" cy="4804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707904" y="1647629"/>
            <a:ext cx="0" cy="4616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483768" y="2708920"/>
            <a:ext cx="5345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92548" y="1254111"/>
            <a:ext cx="1131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801701" y="2100987"/>
            <a:ext cx="106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39" y="2109294"/>
            <a:ext cx="3124885" cy="456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ПРОВЕРИМ ПОДГОТОВКУ К УРОКУ</a:t>
            </a:r>
            <a:endParaRPr lang="ru-RU" sz="40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015" y="1512137"/>
            <a:ext cx="3354948" cy="48027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34" y="2259289"/>
            <a:ext cx="3298222" cy="341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969" y="3645024"/>
            <a:ext cx="1916284" cy="28173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069870" y="3647120"/>
            <a:ext cx="4846114" cy="5761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768" y="1462617"/>
            <a:ext cx="1978972" cy="197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40" y="-92598"/>
            <a:ext cx="9144000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ЗАДАНИЕ</a:t>
            </a:r>
            <a:r>
              <a:rPr lang="en-US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ПОСТРОИТЬ ЛИНИИ РАЗВЕРТКИ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452989"/>
            <a:ext cx="3130626" cy="457019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3598181" cy="518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7653" y="2015630"/>
            <a:ext cx="2688299" cy="259228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61802" y="1452989"/>
            <a:ext cx="0" cy="175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82346" y="5301208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7152" y="1452989"/>
            <a:ext cx="3112182" cy="45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L 0.00799 0.560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6134 L 0.00017 0.542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40" y="-92598"/>
            <a:ext cx="9144000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ЗАДАНИЕ</a:t>
            </a:r>
            <a:r>
              <a:rPr lang="en-US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ПОСТРОИТЬ ЛИНИИ РАЗВЕРТКИ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452989"/>
            <a:ext cx="3130626" cy="457019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61802" y="1452989"/>
            <a:ext cx="0" cy="175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82346" y="5301208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800531" y="994647"/>
            <a:ext cx="658425" cy="548687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761802" y="1452989"/>
            <a:ext cx="38728" cy="4570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7652" y="1560202"/>
            <a:ext cx="2688299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428" y="1483289"/>
            <a:ext cx="3112182" cy="45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226 0.6504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25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383" y="1476103"/>
            <a:ext cx="3112182" cy="4573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40" y="-92598"/>
            <a:ext cx="9144000" cy="14700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НЕОБХОДИМО СДЕЛАТЬ НА РАЗВЕРТКЕ, ЧТОБЫ МОЖНО БЫЛО СЛОЖИТЬ КОРОБКУ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67744" y="2636912"/>
            <a:ext cx="144016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267744" y="2060848"/>
            <a:ext cx="2664296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07085" y="245949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СОГНУТЬ</a:t>
            </a:r>
            <a:endParaRPr lang="ru-RU" b="1" i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375237" y="5733256"/>
            <a:ext cx="1332667" cy="5385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375237" y="5805264"/>
            <a:ext cx="3204875" cy="4879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76715" y="6082630"/>
            <a:ext cx="1547653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РАЗРЕЗАТЬ</a:t>
            </a:r>
            <a:endParaRPr lang="ru-RU" b="1" i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20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29" y="1484784"/>
            <a:ext cx="3112182" cy="4573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40" y="-92598"/>
            <a:ext cx="9144000" cy="14700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КАКИЕ ЧАСТИ РАЗВЕРТКИ НЕОБХОДИМО СМАЗАТЬ КЛЕЕМ, ЧТОБЫ СКЛЕИТЬ КОРОБКУ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203848" y="1804887"/>
            <a:ext cx="4534637" cy="24645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203848" y="1759365"/>
            <a:ext cx="2042908" cy="25100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03848" y="4269388"/>
            <a:ext cx="2201731" cy="15169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203595" y="4269388"/>
            <a:ext cx="4594807" cy="14557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4" y="2576670"/>
            <a:ext cx="2842026" cy="28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3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039" y="-171400"/>
            <a:ext cx="9144000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ЗАДАНИЕ</a:t>
            </a:r>
            <a:r>
              <a:rPr lang="en-US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СКЛЕИТЬ КОРОБКУ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793459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370" y="1882411"/>
            <a:ext cx="576065" cy="353201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</a:t>
            </a:r>
            <a:b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ВОРЧЕСКОЕ</a:t>
            </a:r>
            <a:b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</a:t>
            </a:r>
            <a:b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АДАНИЕ</a:t>
            </a:r>
            <a:r>
              <a:rPr lang="en-US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10" y="116633"/>
            <a:ext cx="5353179" cy="3294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147" y="3269015"/>
            <a:ext cx="2916084" cy="2518083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3005758" y="3114242"/>
            <a:ext cx="648072" cy="228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259632" y="2251873"/>
            <a:ext cx="504056" cy="125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394210" y="2377689"/>
            <a:ext cx="1757976" cy="88243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63688" y="268832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78337" y="3125071"/>
            <a:ext cx="531093" cy="206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76024" y="2203065"/>
            <a:ext cx="471365" cy="111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952183" y="2301293"/>
            <a:ext cx="2723079" cy="94534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60790" y="269087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А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6276024" y="1200048"/>
            <a:ext cx="399238" cy="98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276024" y="2114384"/>
            <a:ext cx="399238" cy="86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511706" y="1237576"/>
            <a:ext cx="0" cy="9105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511706" y="1420746"/>
            <a:ext cx="345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7573" y="5924375"/>
            <a:ext cx="8244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ОПРЕДЕЛИТЕ, КАКОГО РАЗМЕРА ПРЯМОУГОЛЬНИК НУЖЕН ДЛЯ ЭТОЙ КОРОБКИ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5533987" y="2960931"/>
            <a:ext cx="0" cy="328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396402" y="2923171"/>
            <a:ext cx="0" cy="345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5533987" y="3096093"/>
            <a:ext cx="2879255" cy="1814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396401" y="3292522"/>
            <a:ext cx="3313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413242" y="5730381"/>
            <a:ext cx="3313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8578909" y="3289211"/>
            <a:ext cx="6933" cy="24411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856716" y="2670073"/>
            <a:ext cx="52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82375" y="4167424"/>
            <a:ext cx="16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285531" y="269789"/>
            <a:ext cx="191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 = 10 СМ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Б = 8 СМ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 = 4 СМ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5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163"/>
            <a:ext cx="6400800" cy="14176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700" y="339490"/>
            <a:ext cx="9144000" cy="1470025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ЗАДАНИЕ: </a:t>
            </a:r>
            <a:br>
              <a:rPr lang="ru-RU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1.НАЗОВИТЕ </a:t>
            </a:r>
            <a:r>
              <a:rPr lang="ru-RU" sz="24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ИЗОБРАЖЕННЫЕ </a:t>
            </a: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ФИГУРЫ</a:t>
            </a:r>
            <a:b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2.РАЗДЕЛИТЕ ФИГУРЫ НА ДВЕ ГРУППЫ</a:t>
            </a:r>
            <a:b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4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060848"/>
            <a:ext cx="1512168" cy="1369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75482" y="2060848"/>
            <a:ext cx="1512542" cy="136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2204864"/>
            <a:ext cx="2952328" cy="1225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91640" y="4323978"/>
            <a:ext cx="2520280" cy="1417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36644" y="3773252"/>
            <a:ext cx="1584176" cy="251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11660" y="343046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0612" y="337098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0272" y="34304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4350" y="6302564"/>
            <a:ext cx="56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1960" y="5898463"/>
            <a:ext cx="88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7798" y="-251298"/>
            <a:ext cx="9144000" cy="288032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ОБЪЕДИНЯЕТ ФИГУРЫ В ГРУППАХ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8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4405" y="1394012"/>
            <a:ext cx="1512168" cy="1369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58876" y="1597426"/>
            <a:ext cx="1512542" cy="1369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30003" y="1464695"/>
            <a:ext cx="2952328" cy="1225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89150" y="4222760"/>
            <a:ext cx="2520280" cy="1417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04002" y="3364744"/>
            <a:ext cx="1584176" cy="251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09323" y="281701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8841" y="3047847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5896" y="271290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5859" y="6019630"/>
            <a:ext cx="564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5147" y="5704741"/>
            <a:ext cx="88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9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5429"/>
            <a:ext cx="9612560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ОПРЕДЕЛИТЕ, </a:t>
            </a: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ГДЕ У ПРЯМОУГОЛЬНИКА ДЛИНА, </a:t>
            </a:r>
            <a:b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 ГДЕ ШИРИНА</a:t>
            </a:r>
            <a:endParaRPr lang="ru-RU" sz="24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711335"/>
            <a:ext cx="5688632" cy="3035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4747058"/>
            <a:ext cx="0" cy="637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308304" y="4747058"/>
            <a:ext cx="0" cy="637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601344" y="5252130"/>
            <a:ext cx="5688632" cy="2019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08304" y="1711335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308304" y="4748878"/>
            <a:ext cx="6480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812360" y="1730342"/>
            <a:ext cx="0" cy="301619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55137" y="5235909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16378" y="2854198"/>
            <a:ext cx="30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86595" y="584427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 – ДЛИНА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 - ШИРИНА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9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4744"/>
            <a:ext cx="9144000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ОПРЕДЕЛИТЕ</a:t>
            </a:r>
            <a:b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ДЛИНУ И ШИРИНУ ПРЯМОУГОЛЬНИКОВ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988840"/>
            <a:ext cx="2808312" cy="180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71600" y="3793615"/>
            <a:ext cx="0" cy="4274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79912" y="3777002"/>
            <a:ext cx="0" cy="4440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58077" y="4181125"/>
            <a:ext cx="2821835" cy="1009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779912" y="1988840"/>
            <a:ext cx="576064" cy="12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779912" y="3793615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11960" y="2001452"/>
            <a:ext cx="0" cy="177555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5696" y="378731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7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501024" y="2615725"/>
            <a:ext cx="96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5см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1214" y="1963134"/>
            <a:ext cx="2736304" cy="387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201327" y="2615724"/>
            <a:ext cx="42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0856" y="357154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5" y="5838954"/>
            <a:ext cx="30483" cy="4511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83" y="5860463"/>
            <a:ext cx="30483" cy="4511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735" y="5863875"/>
            <a:ext cx="597460" cy="487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206" y="1963134"/>
            <a:ext cx="597460" cy="48772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4865983" y="6229478"/>
            <a:ext cx="27077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28384" y="1988840"/>
            <a:ext cx="0" cy="387162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57955" y="58033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6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204601" y="3670211"/>
            <a:ext cx="12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8 см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21208"/>
            <a:ext cx="9144000" cy="1470025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ЗАДАНИЕ</a:t>
            </a:r>
            <a:r>
              <a:rPr lang="en-US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ЛИСТЕ КАРТОНА ПОСТРОИТЬ ПРЯМОУГОЛЬНИК ЗАДАННЫХ РАЗМЕРОВ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71214" y="1963134"/>
            <a:ext cx="2736304" cy="387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65" y="5838954"/>
            <a:ext cx="30483" cy="4511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83" y="5860463"/>
            <a:ext cx="30483" cy="4511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735" y="5863875"/>
            <a:ext cx="597460" cy="487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206" y="1963134"/>
            <a:ext cx="597460" cy="48772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4865983" y="6229478"/>
            <a:ext cx="27077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28384" y="1988840"/>
            <a:ext cx="0" cy="387162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57955" y="58033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18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204601" y="3670211"/>
            <a:ext cx="12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432" y="5997652"/>
            <a:ext cx="476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НУЖНО РАСПОЛОЖИТЬ ЛИСТ КАРТОНА</a:t>
            </a:r>
            <a:r>
              <a:rPr lang="en-US" sz="24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4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6980" y="1657035"/>
            <a:ext cx="2742925" cy="1594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480929"/>
            <a:ext cx="2063919" cy="243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319295" y="2223385"/>
            <a:ext cx="80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768" y="433748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20" y="-202296"/>
            <a:ext cx="9144000" cy="14700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КАКИЕ ИНСТРУМЕНТЫ 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НАМ НУЖНЫ ДЛЯ РАБОТЫ</a:t>
            </a:r>
            <a:r>
              <a:rPr lang="en-US" sz="2800" b="1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4529" y="1128395"/>
            <a:ext cx="4200312" cy="5416065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41554">
            <a:off x="6511832" y="2861312"/>
            <a:ext cx="2719210" cy="20532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195643" y="3300270"/>
            <a:ext cx="4692105" cy="6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9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121208"/>
            <a:ext cx="9144000" cy="1470025"/>
          </a:xfrm>
        </p:spPr>
        <p:txBody>
          <a:bodyPr/>
          <a:lstStyle/>
          <a:p>
            <a:endParaRPr lang="ru-RU" sz="2800" b="1" i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7902" y="2017328"/>
            <a:ext cx="2736304" cy="387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563" y="5907284"/>
            <a:ext cx="30483" cy="4511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494" y="5900155"/>
            <a:ext cx="30483" cy="4511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805" y="5881286"/>
            <a:ext cx="597460" cy="4877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206" y="2010321"/>
            <a:ext cx="597460" cy="48772"/>
          </a:xfrm>
          <a:prstGeom prst="rect">
            <a:avLst/>
          </a:prstGeom>
        </p:spPr>
      </p:pic>
      <p:cxnSp>
        <p:nvCxnSpPr>
          <p:cNvPr id="34" name="Прямая со стрелкой 33"/>
          <p:cNvCxnSpPr/>
          <p:nvPr/>
        </p:nvCxnSpPr>
        <p:spPr>
          <a:xfrm>
            <a:off x="4881224" y="6265049"/>
            <a:ext cx="270774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072144" y="2017328"/>
            <a:ext cx="16572" cy="390029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57955" y="58033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18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250970" y="3484260"/>
            <a:ext cx="1260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23 см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849" y="496582"/>
            <a:ext cx="4200312" cy="5416065"/>
          </a:xfrm>
          <a:prstGeom prst="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8" y="584440"/>
            <a:ext cx="4231672" cy="612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164" y="1075062"/>
            <a:ext cx="3292125" cy="341405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102226" y="496582"/>
            <a:ext cx="0" cy="878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102226" y="3270605"/>
            <a:ext cx="0" cy="1440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30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00018 0.412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1.11111E-6 0.367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190</Words>
  <Application>Microsoft Office PowerPoint</Application>
  <PresentationFormat>Экран (4:3)</PresentationFormat>
  <Paragraphs>79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Calibri</vt:lpstr>
      <vt:lpstr>Monotype Corsiva</vt:lpstr>
      <vt:lpstr>Times New Roman</vt:lpstr>
      <vt:lpstr>Тема Office</vt:lpstr>
      <vt:lpstr>ПОСТРОЕНИЕ ПРЯМОУГОЛЬНИКА ОТ ДВУХ ПРЯМЫХ УГЛОВ  ПРЯМОУГОЛЬНАЯ  КОРОБКА</vt:lpstr>
      <vt:lpstr>ПРОВЕРИМ ПОДГОТОВКУ К УРОКУ</vt:lpstr>
      <vt:lpstr>ЗАДАНИЕ:  1.НАЗОВИТЕ ИЗОБРАЖЕННЫЕ ФИГУРЫ  2.РАЗДЕЛИТЕ ФИГУРЫ НА ДВЕ ГРУППЫ </vt:lpstr>
      <vt:lpstr>  ЧТО ОБЪЕДИНЯЕТ ФИГУРЫ В ГРУППАХ?</vt:lpstr>
      <vt:lpstr>ОПРЕДЕЛИТЕ,  ГДЕ У ПРЯМОУГОЛЬНИКА ДЛИНА,  А ГДЕ ШИРИНА</vt:lpstr>
      <vt:lpstr>ОПРЕДЕЛИТЕ ДЛИНУ И ШИРИНУ ПРЯМОУГОЛЬНИКОВ</vt:lpstr>
      <vt:lpstr>ЗАДАНИЕ: НА ЛИСТЕ КАРТОНА ПОСТРОИТЬ ПРЯМОУГОЛЬНИК ЗАДАННЫХ РАЗМЕРОВ</vt:lpstr>
      <vt:lpstr>КАКИЕ ИНСТРУМЕНТЫ  НАМ НУЖНЫ ДЛЯ РАБОТЫ?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КАКОГО РАЗМЕРА ПРЯМОУГОЛЬНИК  ИЗ КАРТОНА МЫ ПОЛУЧИЛИ?</vt:lpstr>
      <vt:lpstr>ЧЕМ ОТЛИЧАЕТСЯ ПОЛУЧЕННЫЙ ПРЯМОУГОЛЬНИК ОТ ИЗОБРАЖЕННОГО ?</vt:lpstr>
      <vt:lpstr>Презентация PowerPoint</vt:lpstr>
      <vt:lpstr>ЧТО МЫ ПОЛУЧИМ,  ЕСЛИ ВЫПОЛНИМ ДЕЙСТВИЯ  ПО ЛИНИЯМ ЧЕРТЕЖА?</vt:lpstr>
      <vt:lpstr>ОПРЕДЕЛИТЕ СООТВЕТСТВУЮЩИЕ ЧАСТИ  НА КОРОБКЕ И НА РАЗВЕРТКЕ</vt:lpstr>
      <vt:lpstr>ИЗМЕРЬТЕ,  ЧЕМУ РАВНЫ  БОКОВЫЕ СТОРОНЫ КОРОБКИ?</vt:lpstr>
      <vt:lpstr>ЗАДАНИЕ:  ПОСТРОИТЬ ЛИНИИ РАЗВЕРТКИ</vt:lpstr>
      <vt:lpstr>ЗАДАНИЕ:  ПОСТРОИТЬ ЛИНИИ РАЗВЕРТКИ</vt:lpstr>
      <vt:lpstr>ЧТО НЕОБХОДИМО СДЕЛАТЬ НА РАЗВЕРТКЕ, ЧТОБЫ МОЖНО БЫЛО СЛОЖИТЬ КОРОБКУ?</vt:lpstr>
      <vt:lpstr>КАКИЕ ЧАСТИ РАЗВЕРТКИ НЕОБХОДИМО СМАЗАТЬ КЛЕЕМ, ЧТОБЫ СКЛЕИТЬ КОРОБКУ?</vt:lpstr>
      <vt:lpstr>ЗАДАНИЕ:  СКЛЕИТЬ КОРОБКУ</vt:lpstr>
      <vt:lpstr>Т ВОРЧЕСКОЕ   З АДАНИЕ: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Лариса</cp:lastModifiedBy>
  <cp:revision>67</cp:revision>
  <dcterms:created xsi:type="dcterms:W3CDTF">2012-10-07T13:32:31Z</dcterms:created>
  <dcterms:modified xsi:type="dcterms:W3CDTF">2016-02-22T09:26:52Z</dcterms:modified>
</cp:coreProperties>
</file>