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96" r:id="rId3"/>
    <p:sldId id="297" r:id="rId4"/>
    <p:sldId id="301" r:id="rId5"/>
    <p:sldId id="302" r:id="rId6"/>
    <p:sldId id="303" r:id="rId7"/>
    <p:sldId id="305" r:id="rId8"/>
    <p:sldId id="304" r:id="rId9"/>
    <p:sldId id="289" r:id="rId10"/>
    <p:sldId id="299" r:id="rId11"/>
    <p:sldId id="286" r:id="rId12"/>
    <p:sldId id="30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0C11AF1-35C9-478B-898B-BC43EF40E90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5FF59A4-D3CB-4DAD-A4B1-CA96F9F81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Relationship Id="rId9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emf"/><Relationship Id="rId7" Type="http://schemas.openxmlformats.org/officeDocument/2006/relationships/image" Target="../media/image31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9" Type="http://schemas.openxmlformats.org/officeDocument/2006/relationships/image" Target="../media/image3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556793"/>
            <a:ext cx="7846640" cy="20436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Тема урока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ИЗОБРАЖЕНИЕ ПРИРОДЫ В РАЗНЫХ СОСТОЯНИЯХ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Пейзаж - марина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1334" y="1481138"/>
            <a:ext cx="7161332" cy="452596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МАРИНА</a:t>
            </a:r>
            <a:br>
              <a:rPr lang="ru-RU" dirty="0" smtClean="0"/>
            </a:br>
            <a:r>
              <a:rPr lang="ru-RU" sz="2800" dirty="0" smtClean="0"/>
              <a:t>ЖАНР ИЗОБРАЗИТЕЛЬНОГО ИСКУССТВА, ИЗОБРАЖАЮЩИЙ МОРЕ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837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35896" y="1916832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34" name="Picture 14" descr="http://ivan.evart.ru/upload/Aivazovsky_portrait_by_Tyran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894899"/>
            <a:ext cx="2849449" cy="38338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731" y="0"/>
            <a:ext cx="878497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ИВАН КОНСТАНТИНОВИЧ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АЙВАЗОВСКИЙ –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ХУДОЖНИК-МАРИНИСТ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(1817—1900)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51293" y="192881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За свою творческую жизнь </a:t>
            </a:r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он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написал </a:t>
            </a:r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около 6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тысяч картин </a:t>
            </a:r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морскую тему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24" y="2914423"/>
            <a:ext cx="4617715" cy="2934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615" y="404664"/>
            <a:ext cx="884248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ЗАДАНИЕ</a:t>
            </a:r>
            <a:r>
              <a:rPr lang="en-US" sz="3600" b="1" dirty="0" smtClean="0">
                <a:solidFill>
                  <a:srgbClr val="002060"/>
                </a:solidFill>
              </a:rPr>
              <a:t>: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</a:rPr>
              <a:t>ИЗОБРАЗИТЬ МОРЕ В ОПРЕДЕЛЕННОМ СОСТОЯНИИ 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</a:rPr>
              <a:t>(ПО ВЫБОРУ)</a:t>
            </a:r>
            <a:endParaRPr lang="ru-RU" sz="2600" b="1" dirty="0">
              <a:solidFill>
                <a:srgbClr val="0070C0"/>
              </a:solidFill>
            </a:endParaRPr>
          </a:p>
        </p:txBody>
      </p:sp>
      <p:pic>
        <p:nvPicPr>
          <p:cNvPr id="4" name="Игриво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32240" y="2618417"/>
            <a:ext cx="609600" cy="609600"/>
          </a:xfrm>
          <a:prstGeom prst="rect">
            <a:avLst/>
          </a:prstGeom>
        </p:spPr>
      </p:pic>
      <p:pic>
        <p:nvPicPr>
          <p:cNvPr id="5" name="Волнение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7664" y="2603304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91471" y="4365104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-КАКОЕ НАСТРОЕНИЕ ПЕРЕДАНО В МУЗЫКЕ</a:t>
            </a:r>
            <a:r>
              <a:rPr lang="en-US" sz="2400" b="1" dirty="0" smtClean="0">
                <a:solidFill>
                  <a:srgbClr val="0070C0"/>
                </a:solidFill>
              </a:rPr>
              <a:t>?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94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8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473" y="169812"/>
            <a:ext cx="996702" cy="9967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47" y="13017"/>
            <a:ext cx="1159992" cy="1159992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0894" y="2725433"/>
            <a:ext cx="8918339" cy="3007823"/>
          </a:xfrm>
        </p:spPr>
        <p:txBody>
          <a:bodyPr>
            <a:normAutofit fontScale="92500" lnSpcReduction="10000"/>
          </a:bodyPr>
          <a:lstStyle/>
          <a:p>
            <a:pPr marL="109728" indent="0" algn="ctr">
              <a:buNone/>
            </a:pPr>
            <a:r>
              <a:rPr lang="ru-RU" sz="2400" dirty="0" smtClean="0"/>
              <a:t>-ВАМ ПОДАРИЛИ ДОЛГОЖДАННЫЙ ПОДАРОК</a:t>
            </a:r>
          </a:p>
          <a:p>
            <a:pPr marL="109728" indent="0" algn="ctr">
              <a:buNone/>
            </a:pPr>
            <a:endParaRPr lang="ru-RU" sz="2400" dirty="0" smtClean="0"/>
          </a:p>
          <a:p>
            <a:pPr marL="109728" indent="0" algn="ctr">
              <a:buNone/>
            </a:pPr>
            <a:r>
              <a:rPr lang="ru-RU" sz="2400" dirty="0" smtClean="0"/>
              <a:t>-ВЫ ПОЛУЧИЛИ «ДВОЙКУ»</a:t>
            </a:r>
          </a:p>
          <a:p>
            <a:pPr marL="109728" indent="0" algn="ctr">
              <a:buNone/>
            </a:pPr>
            <a:endParaRPr lang="ru-RU" sz="2400" dirty="0" smtClean="0"/>
          </a:p>
          <a:p>
            <a:pPr marL="109728" indent="0" algn="ctr">
              <a:buNone/>
            </a:pPr>
            <a:r>
              <a:rPr lang="ru-RU" sz="2400" dirty="0" smtClean="0"/>
              <a:t>-ВЫ ДОЛЖНЫ БЫЛИ ПОЙТИ НА ДЕНЬ РОЖДЕНИЯ К ДРУГУ, НО НЕОЖИДАННО ЗАБОЛЕЛИ</a:t>
            </a:r>
          </a:p>
          <a:p>
            <a:pPr marL="109728" indent="0" algn="ctr">
              <a:buNone/>
            </a:pPr>
            <a:endParaRPr lang="ru-RU" sz="2400" dirty="0"/>
          </a:p>
          <a:p>
            <a:pPr marL="109728" indent="0" algn="ctr">
              <a:buNone/>
            </a:pPr>
            <a:r>
              <a:rPr lang="ru-RU" sz="2400" dirty="0" smtClean="0"/>
              <a:t>-СКОРО КАНИКУЛЫ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436" y="1052736"/>
            <a:ext cx="8229600" cy="6403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/>
              <a:t>ПОИГРАЕМ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ПОКАЖИТЕ ВЫРАЖЕНИЕМ ЛИЦА СВОИ ОЩУЩЕНИЯ, КОТОРЫЕ У ВАС ВОЗНИКАЮТ, ЕСЛИ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328" y="5733256"/>
            <a:ext cx="1460847" cy="12999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7261" y="5434979"/>
            <a:ext cx="85579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ПОЧЕМУ У ВАС МЕНЯЕТСЯ ВЫРАЖЕНИЕ ЛИЦА В РАЗНЫХ СИТУАЦИЯХ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3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90" y="1578283"/>
            <a:ext cx="3832344" cy="235810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37" y="189756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</a:t>
            </a:r>
            <a:r>
              <a:rPr lang="en-US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37273" y="545347"/>
            <a:ext cx="5928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ОПРЕДЕЛИТЕ НАСТРОЕНИЕ МУЗЫКИ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299" y="98375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ВЫБЕРИТЕ ИЗОБРАЖЕНИЕ, СООТВЕТСТВУЮЩЕЕ МУЗЫКЕ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088" y="1523925"/>
            <a:ext cx="3622196" cy="24372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2342" y="4097463"/>
            <a:ext cx="4056742" cy="25347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3677" y="4206582"/>
            <a:ext cx="4192608" cy="25347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7311" y="1556873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1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153361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669" y="4185321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3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3677" y="4206582"/>
            <a:ext cx="570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4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" name="Спокойн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78873" y="2827784"/>
            <a:ext cx="472201" cy="472201"/>
          </a:xfrm>
          <a:prstGeom prst="rect">
            <a:avLst/>
          </a:prstGeom>
        </p:spPr>
      </p:pic>
      <p:pic>
        <p:nvPicPr>
          <p:cNvPr id="19" name="Тревог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78873" y="1787801"/>
            <a:ext cx="451552" cy="45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4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33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1410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9512" y="1533617"/>
            <a:ext cx="3540373" cy="2469410"/>
          </a:xfrm>
          <a:prstGeom prst="rect">
            <a:avLst/>
          </a:prstGeom>
        </p:spPr>
      </p:pic>
      <p:pic>
        <p:nvPicPr>
          <p:cNvPr id="7" name="Рисунок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523925"/>
            <a:ext cx="3622196" cy="2437220"/>
          </a:xfrm>
          <a:prstGeom prst="rect">
            <a:avLst/>
          </a:prstGeom>
        </p:spPr>
      </p:pic>
      <p:pic>
        <p:nvPicPr>
          <p:cNvPr id="9" name="Рисунок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027" y="4206582"/>
            <a:ext cx="4056742" cy="2534786"/>
          </a:xfrm>
          <a:prstGeom prst="rect">
            <a:avLst/>
          </a:prstGeom>
        </p:spPr>
      </p:pic>
      <p:pic>
        <p:nvPicPr>
          <p:cNvPr id="10" name="Рисунок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677" y="4206582"/>
            <a:ext cx="4192608" cy="25347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7311" y="1556873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1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153361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669" y="4185321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3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3677" y="4206582"/>
            <a:ext cx="570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4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249" y="138437"/>
            <a:ext cx="8687553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8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52536" y="1484784"/>
            <a:ext cx="4834880" cy="2451728"/>
          </a:xfrm>
        </p:spPr>
        <p:txBody>
          <a:bodyPr/>
          <a:lstStyle/>
          <a:p>
            <a:pPr marL="109728" indent="0" algn="ct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1.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109728" indent="0" algn="ctr"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Вот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пошел он к синему морю;</a:t>
            </a:r>
          </a:p>
          <a:p>
            <a:pPr marL="109728" indent="0" algn="ctr"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Видит, — море слегка разыгралось.</a:t>
            </a:r>
          </a:p>
          <a:p>
            <a:pPr marL="109728" indent="0" algn="ctr"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Стал он кликать золотую рыбку,</a:t>
            </a:r>
          </a:p>
          <a:p>
            <a:pPr marL="109728" indent="0" algn="ctr"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Приплыла к нему рыбка и спросила:</a:t>
            </a:r>
          </a:p>
          <a:p>
            <a:pPr marL="109728" indent="0" algn="ctr"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«Чего тебе надобно, старче?»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60648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</a:t>
            </a:r>
            <a:r>
              <a:rPr lang="en-US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ОПРЕДЕЛИТЕ, КАКОЕ ИЗОБРАЖЕНИЕ СООТВЕТСТВУЕТ ТЕКСТУ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46723" y="1628800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2.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Вот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пошел он к синему морю,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Помутилося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синее море.)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Стал он кликать золотую рыбку,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Приплыла к нему рыбка, спросила: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«Чего тебе надобно, старче?»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344" y="3907037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3.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Старичок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отправился к морю,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(Почернело синее море.)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Стал он кликать золотую рыбку.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Приплыла к нему рыбка, спросила: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«Чего тебе надобно, старче?»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95598" y="404553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4.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Вот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идет он к синему морю,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Видит, на море черная буря: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Так и вздулись сердитые волны,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Так и ходят, так воем и воют.</a:t>
            </a:r>
          </a:p>
        </p:txBody>
      </p:sp>
    </p:spTree>
    <p:extLst>
      <p:ext uri="{BB962C8B-B14F-4D97-AF65-F5344CB8AC3E}">
        <p14:creationId xmlns:p14="http://schemas.microsoft.com/office/powerpoint/2010/main" val="162020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99" y="1628799"/>
            <a:ext cx="3239807" cy="219485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9631" y="1628799"/>
            <a:ext cx="8229600" cy="1800200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ТРЕВОЖНОГО</a:t>
            </a:r>
          </a:p>
          <a:p>
            <a:pPr marL="109728" indent="0" algn="ct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-СПОКОЙНОГО</a:t>
            </a:r>
          </a:p>
          <a:p>
            <a:pPr marL="109728" indent="0" algn="ct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ВЕСЕЛОГО</a:t>
            </a:r>
          </a:p>
          <a:p>
            <a:pPr marL="109728" indent="0" algn="ct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-ГРУСТНОГО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</a:rPr>
              <a:t>ПОДБЕРИТЕ ЦВЕТОВУЮ ПАЛИТРУ ДЛЯ СОСТОЯНИЯ МОРЯ</a:t>
            </a:r>
            <a:endParaRPr lang="ru-RU" sz="31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374669" y="1094772"/>
            <a:ext cx="2174692" cy="30605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08" y="4100651"/>
            <a:ext cx="4046525" cy="2152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3918407"/>
            <a:ext cx="3749310" cy="22898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31794" y="3361984"/>
            <a:ext cx="49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99716" y="337147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333" y="5826005"/>
            <a:ext cx="484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5789" y="5824486"/>
            <a:ext cx="71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4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7282" y="1444753"/>
            <a:ext cx="3060502" cy="2404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499" y="1470361"/>
            <a:ext cx="3254289" cy="23627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5007" y="4023681"/>
            <a:ext cx="4026325" cy="257367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50874" y="3896414"/>
            <a:ext cx="3818508" cy="270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2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58" y="4464959"/>
            <a:ext cx="3001402" cy="18301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11" y="1589334"/>
            <a:ext cx="2606764" cy="18538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417" y="1439831"/>
            <a:ext cx="2508340" cy="188320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461084" y="2492042"/>
            <a:ext cx="2482602" cy="254750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7723" y="188640"/>
            <a:ext cx="85072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КАК МОЖНО ПОЛУЧИТЬ ЦВЕТ ДЛЯ ИЗОБРАЖЕНИЯ НАСТРОЕНИЯ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01333" y="2149524"/>
            <a:ext cx="720080" cy="64807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32195" y="249204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+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6684" y="2430867"/>
            <a:ext cx="1231499" cy="1286367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713344" y="2215022"/>
            <a:ext cx="724746" cy="64807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7457" y="3663967"/>
            <a:ext cx="1231499" cy="1286367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5764375" y="4144213"/>
            <a:ext cx="792088" cy="70150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347984" y="4464959"/>
            <a:ext cx="506119" cy="345986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31587" y="4924652"/>
            <a:ext cx="3220621" cy="17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</a:t>
            </a:r>
            <a:r>
              <a:rPr lang="en-US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solidFill>
                  <a:schemeClr val="bg2">
                    <a:lumMod val="50000"/>
                  </a:schemeClr>
                </a:solidFill>
              </a:rPr>
              <a:t>ОПРЕДЕЛИТЕ СОСТОЯНИЕ МОРЯ, ИЗОБРАЖЕННОГО РАЗНЫМИ МАЗКАМИ</a:t>
            </a:r>
            <a:endParaRPr lang="ru-RU" sz="27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19" y="1595227"/>
            <a:ext cx="3466902" cy="2520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070" y="1595227"/>
            <a:ext cx="3312368" cy="24832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070" y="4293096"/>
            <a:ext cx="3318353" cy="24216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019" y="4293096"/>
            <a:ext cx="3458970" cy="23830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48022" y="3742636"/>
            <a:ext cx="319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374263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64921" y="6165304"/>
            <a:ext cx="372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6167680"/>
            <a:ext cx="498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4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817" y="1523313"/>
            <a:ext cx="3434205" cy="2620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08" y="4232733"/>
            <a:ext cx="3464014" cy="251676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1378" y="1571810"/>
            <a:ext cx="3429752" cy="250669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0071" y="4232679"/>
            <a:ext cx="3371060" cy="244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7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13690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ЦВЕТ И МАЗОК 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– средства художественной выразительности изобразительного искусства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948757"/>
            <a:ext cx="4074623" cy="27541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948006"/>
            <a:ext cx="4028482" cy="2754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752</TotalTime>
  <Words>277</Words>
  <Application>Microsoft Office PowerPoint</Application>
  <PresentationFormat>Экран (4:3)</PresentationFormat>
  <Paragraphs>74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Lucida Sans Unicode</vt:lpstr>
      <vt:lpstr>Times New Roman</vt:lpstr>
      <vt:lpstr>Verdana</vt:lpstr>
      <vt:lpstr>Wingdings 2</vt:lpstr>
      <vt:lpstr>Wingdings 3</vt:lpstr>
      <vt:lpstr>Открытая</vt:lpstr>
      <vt:lpstr>Тема урока ИЗОБРАЖЕНИЕ ПРИРОДЫ В РАЗНЫХ СОСТОЯНИЯХ</vt:lpstr>
      <vt:lpstr>ПОИГРАЕМ  ПОКАЖИТЕ ВЫРАЖЕНИЕМ ЛИЦА СВОИ ОЩУЩЕНИЯ, КОТОРЫЕ У ВАС ВОЗНИКАЮТ, ЕСЛИ:</vt:lpstr>
      <vt:lpstr>ЗАДАНИЕ:  </vt:lpstr>
      <vt:lpstr>Презентация PowerPoint</vt:lpstr>
      <vt:lpstr>ЗАДАНИЕ: ОПРЕДЕЛИТЕ, КАКОЕ ИЗОБРАЖЕНИЕ СООТВЕТСТВУЕТ ТЕКСТУ</vt:lpstr>
      <vt:lpstr>ЗАДАНИЕ: ПОДБЕРИТЕ ЦВЕТОВУЮ ПАЛИТРУ ДЛЯ СОСТОЯНИЯ МОРЯ</vt:lpstr>
      <vt:lpstr>КАК МОЖНО ПОЛУЧИТЬ ЦВЕТ ДЛЯ ИЗОБРАЖЕНИЯ НАСТРОЕНИЯ?</vt:lpstr>
      <vt:lpstr>ЗАДАНИЕ: ОПРЕДЕЛИТЕ СОСТОЯНИЕ МОРЯ, ИЗОБРАЖЕННОГО РАЗНЫМИ МАЗКАМИ</vt:lpstr>
      <vt:lpstr>Презентация PowerPoint</vt:lpstr>
      <vt:lpstr>МАРИНА ЖАНР ИЗОБРАЗИТЕЛЬНОГО ИСКУССТВА, ИЗОБРАЖАЮЩИЙ МОРЕ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</dc:creator>
  <cp:lastModifiedBy>Лариса</cp:lastModifiedBy>
  <cp:revision>43</cp:revision>
  <dcterms:created xsi:type="dcterms:W3CDTF">2015-01-10T07:07:00Z</dcterms:created>
  <dcterms:modified xsi:type="dcterms:W3CDTF">2016-02-23T14:27:12Z</dcterms:modified>
</cp:coreProperties>
</file>