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17" r:id="rId3"/>
    <p:sldId id="291" r:id="rId4"/>
    <p:sldId id="290" r:id="rId5"/>
    <p:sldId id="292" r:id="rId6"/>
    <p:sldId id="303" r:id="rId7"/>
    <p:sldId id="300" r:id="rId8"/>
    <p:sldId id="289" r:id="rId9"/>
    <p:sldId id="313" r:id="rId10"/>
    <p:sldId id="311" r:id="rId11"/>
    <p:sldId id="315" r:id="rId12"/>
    <p:sldId id="294" r:id="rId13"/>
    <p:sldId id="295" r:id="rId14"/>
    <p:sldId id="307" r:id="rId15"/>
    <p:sldId id="308" r:id="rId16"/>
    <p:sldId id="309" r:id="rId17"/>
    <p:sldId id="305" r:id="rId18"/>
    <p:sldId id="318" r:id="rId19"/>
    <p:sldId id="31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ABDAE-E8E4-479A-8796-BBF03A21ED63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1A9BA-1126-4CA4-89AA-68164A8A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6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A2D27-A62E-447F-A9C8-72A8ABA24BC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8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8510-BFE2-4DC9-8319-E9FB191AC00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5B7B-4390-4E06-B737-29CBD9235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u.wikipedia.org/wiki/%D0%A4%D0%B0%D0%B9%D0%BB:Coelacanth.p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n32k7xpj1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59;&#1088;&#1086;&#1082;&#1080;\&#1059;&#1088;&#1086;&#1082;%20&#1056;&#1099;&#1073;&#1099;\&#1042;&#1080;&#1076;&#1077;&#1086;%20&#1040;&#1082;&#1091;&#1083;&#1072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368152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урока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«Подтип Позвоночные»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3034" y="6041488"/>
            <a:ext cx="6570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: Соколова Марина Николаевна,</a:t>
            </a:r>
          </a:p>
          <a:p>
            <a:pPr algn="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  биологии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Двоякодышащие рыбы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34" y="1556792"/>
            <a:ext cx="864396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251520" y="5265048"/>
            <a:ext cx="864396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Наряду с жаберным дыханием имеется лёгочное (большой ячеистый плавательный пузырь превращён в одно или два «лёгких»- служит для дыхания атмосферным воздухом).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14346" y="274638"/>
            <a:ext cx="9505950" cy="1143000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Кистеперые рыбы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938" name="AutoShape 2" descr="Кистепёрые рыбы">
            <a:hlinkClick r:id="rId2" tooltip="Кистепёрые рыбы"/>
          </p:cNvPr>
          <p:cNvSpPr>
            <a:spLocks noChangeAspect="1" noChangeArrowheads="1"/>
          </p:cNvSpPr>
          <p:nvPr/>
        </p:nvSpPr>
        <p:spPr bwMode="auto">
          <a:xfrm>
            <a:off x="155575" y="-457200"/>
            <a:ext cx="26193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Кистепёрые рыбы">
            <a:hlinkClick r:id="rId2" tooltip="Кистепёрые рыбы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500174"/>
            <a:ext cx="73581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442914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Кистепёрые рыбы - древняя и почти полностью вымершая группа рыб. В настоящее время единственный представитель кистепёрых — латимерии — обитают в районе Коморских островов на глубине 400—1000 метров.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79404" cy="1754326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Лабораторная  работа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«Особенности внешнего строения рыб в связи с образом жизни»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9" descr="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3726" y="2321496"/>
            <a:ext cx="525554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Задание.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988" y="2519413"/>
            <a:ext cx="6623147" cy="390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128586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Подпишите    отделы тела рыбы и названия плавников. </a:t>
            </a:r>
          </a:p>
        </p:txBody>
      </p:sp>
      <p:pic>
        <p:nvPicPr>
          <p:cNvPr id="7" name="Picture 2" descr="Строение костной рыбы. Внешнее строение рыбы. Внутреннее строение рыбы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988" y="2532900"/>
            <a:ext cx="6623147" cy="388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5868144" y="1824469"/>
            <a:ext cx="2736304" cy="694944"/>
            <a:chOff x="5868144" y="1824469"/>
            <a:chExt cx="2736304" cy="694944"/>
          </a:xfrm>
        </p:grpSpPr>
        <p:sp>
          <p:nvSpPr>
            <p:cNvPr id="2" name="Стрелка вправо 1"/>
            <p:cNvSpPr/>
            <p:nvPr/>
          </p:nvSpPr>
          <p:spPr>
            <a:xfrm>
              <a:off x="5868144" y="1824469"/>
              <a:ext cx="2736304" cy="694944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40152" y="199374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Проверить!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63766"/>
              </p:ext>
            </p:extLst>
          </p:nvPr>
        </p:nvGraphicFramePr>
        <p:xfrm>
          <a:off x="463745" y="352935"/>
          <a:ext cx="8072494" cy="62001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35825"/>
                <a:gridCol w="4036669"/>
              </a:tblGrid>
              <a:tr h="64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Факторы водной среды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Приспособления к факторам водной среды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9092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/>
                        <a:t>1. Большая плотность  воды</a:t>
                      </a:r>
                    </a:p>
                    <a:p>
                      <a:pPr algn="just"/>
                      <a:r>
                        <a:rPr lang="ru-RU" sz="2000" b="0" dirty="0"/>
                        <a:t>2.Прозрачность</a:t>
                      </a:r>
                    </a:p>
                    <a:p>
                      <a:pPr algn="just"/>
                      <a:r>
                        <a:rPr lang="ru-RU" sz="2000" b="0" dirty="0" smtClean="0"/>
                        <a:t>3.Способность растворять различные </a:t>
                      </a:r>
                      <a:r>
                        <a:rPr lang="ru-RU" sz="2000" b="0" dirty="0"/>
                        <a:t>вещества, мало содержание кислорода</a:t>
                      </a:r>
                    </a:p>
                    <a:p>
                      <a:pPr algn="just"/>
                      <a:r>
                        <a:rPr lang="ru-RU" sz="2000" b="0" dirty="0"/>
                        <a:t>4. Текучесть</a:t>
                      </a:r>
                    </a:p>
                    <a:p>
                      <a:pPr algn="just"/>
                      <a:r>
                        <a:rPr lang="ru-RU" sz="2000" b="0" dirty="0"/>
                        <a:t>5. Высокое давление на больших глубинах.</a:t>
                      </a:r>
                    </a:p>
                    <a:p>
                      <a:pPr algn="just"/>
                      <a:r>
                        <a:rPr lang="ru-RU" sz="2000" b="0" dirty="0"/>
                        <a:t>6. Сильное  поглощение солнечных лучей </a:t>
                      </a:r>
                    </a:p>
                    <a:p>
                      <a:pPr algn="just"/>
                      <a:r>
                        <a:rPr lang="ru-RU" sz="2000" b="0" dirty="0"/>
                        <a:t>( солевой режим, свойства грунта, течения и др.)</a:t>
                      </a:r>
                      <a:endParaRPr lang="ru-RU" sz="2000" b="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ru-RU" sz="2000" b="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2" y="1046627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/>
              </a:rPr>
              <a:t>1. Обтекаемая форма тела, слизь, черепитчатое расположение чешуй, плавники</a:t>
            </a:r>
            <a:endParaRPr lang="ru-RU" dirty="0"/>
          </a:p>
          <a:p>
            <a:pPr algn="just"/>
            <a:r>
              <a:rPr lang="ru-RU" dirty="0">
                <a:latin typeface="Times New Roman"/>
              </a:rPr>
              <a:t>2. Защитная окраска; глаза – органы зрения</a:t>
            </a:r>
            <a:endParaRPr lang="ru-RU" dirty="0"/>
          </a:p>
          <a:p>
            <a:pPr algn="just"/>
            <a:r>
              <a:rPr lang="ru-RU" dirty="0">
                <a:latin typeface="Times New Roman"/>
              </a:rPr>
              <a:t>3. Жаберное дыхание, обоняние</a:t>
            </a:r>
            <a:endParaRPr lang="ru-RU" dirty="0"/>
          </a:p>
          <a:p>
            <a:pPr algn="just"/>
            <a:r>
              <a:rPr lang="ru-RU" dirty="0">
                <a:latin typeface="Times New Roman"/>
              </a:rPr>
              <a:t>4. Органы боковой линии ощущают направление тока воды, силу течения</a:t>
            </a:r>
            <a:endParaRPr lang="ru-RU" dirty="0"/>
          </a:p>
          <a:p>
            <a:pPr algn="just"/>
            <a:r>
              <a:rPr lang="ru-RU" dirty="0">
                <a:latin typeface="Times New Roman"/>
              </a:rPr>
              <a:t>5. Форма тела меняется от веретенообразной у неглубоководных видов к лентовидной у глубоководных и дисковой у донных.</a:t>
            </a:r>
            <a:endParaRPr lang="ru-RU" dirty="0"/>
          </a:p>
          <a:p>
            <a:pPr algn="just"/>
            <a:r>
              <a:rPr lang="ru-RU" dirty="0">
                <a:latin typeface="Times New Roman"/>
              </a:rPr>
              <a:t>6. Глубоководные рыбы имеют  светящиеся органы, огромные глаза, это рыбы красного, фиолетово-черного, черного цвета или не окрашенные вовсе.</a:t>
            </a:r>
            <a:endParaRPr lang="ru-RU" dirty="0"/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37232" y="6140329"/>
            <a:ext cx="2736304" cy="694944"/>
            <a:chOff x="5868144" y="1824469"/>
            <a:chExt cx="2736304" cy="694944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5868144" y="1824469"/>
              <a:ext cx="2736304" cy="694944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0152" y="199374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Проверить!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J:\8_Красная книга\1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140055" cy="53285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J:\8_Красная книга\1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029411" cy="52565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14346" y="304562"/>
            <a:ext cx="9505950" cy="1052736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Кластер  «Рыбы»</a:t>
            </a:r>
            <a:b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*самопроверка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7646" y="3400861"/>
            <a:ext cx="10001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57778" y="3829489"/>
            <a:ext cx="228601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29812" y="5257455"/>
            <a:ext cx="185738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0"/>
          </p:cNvCxnSpPr>
          <p:nvPr/>
        </p:nvCxnSpPr>
        <p:spPr>
          <a:xfrm rot="5400000">
            <a:off x="3571884" y="2500739"/>
            <a:ext cx="1785950" cy="14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2"/>
          </p:cNvCxnSpPr>
          <p:nvPr/>
        </p:nvCxnSpPr>
        <p:spPr>
          <a:xfrm rot="10800000">
            <a:off x="1814506" y="3829489"/>
            <a:ext cx="2143140" cy="28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7"/>
          </p:cNvCxnSpPr>
          <p:nvPr/>
        </p:nvCxnSpPr>
        <p:spPr>
          <a:xfrm rot="5400000" flipH="1" flipV="1">
            <a:off x="4889028" y="1965824"/>
            <a:ext cx="1491233" cy="1646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4" idx="5"/>
          </p:cNvCxnSpPr>
          <p:nvPr/>
        </p:nvCxnSpPr>
        <p:spPr>
          <a:xfrm rot="16200000" flipH="1">
            <a:off x="4739005" y="4253657"/>
            <a:ext cx="1719841" cy="15752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4" idx="5"/>
          </p:cNvCxnSpPr>
          <p:nvPr/>
        </p:nvCxnSpPr>
        <p:spPr>
          <a:xfrm>
            <a:off x="2457463" y="1972101"/>
            <a:ext cx="2353864" cy="2209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2100258" y="4186679"/>
            <a:ext cx="2003854" cy="15716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s7.rimg.info/144d060e61ae0218b08a567c93eaf7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9" y="5406709"/>
            <a:ext cx="2711623" cy="14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5517232"/>
            <a:ext cx="7776864" cy="830997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приятно знать, что ты что-то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узнал»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(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Мольер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713600"/>
            <a:ext cx="7776864" cy="954107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знаю, что я ничего не знаю» 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Сократ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397" y="2180880"/>
            <a:ext cx="7759254" cy="9541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«Познание начинается с удивления»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(Аристотель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174" y="3933055"/>
            <a:ext cx="7759254" cy="954107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«Любознательность создает ученых и поэтов»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 Франс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919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0461"/>
            <a:ext cx="4320480" cy="313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42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Подтип Бесчерепные. Ланцетник.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&amp;Fcy;&amp;ocy;&amp;tcy;&amp;ocy;&amp;gcy;&amp;rcy;&amp;acy;&amp;fcy;&amp;icy;&amp;yacy; &amp;lcy;&amp;acy;&amp;ncy;&amp;tscy;&amp;iecy;&amp;tcy;&amp;ncy;&amp;i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22029" cy="3961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835696" y="6233214"/>
            <a:ext cx="5022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http://LearningApps.org/display?v=pn32k7xpj16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9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955" y="188640"/>
            <a:ext cx="9144000" cy="1512168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Подтип Позвоночные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Рыбы - водные позвоночные животные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398" t="23912" r="1347" b="6093"/>
          <a:stretch>
            <a:fillRect/>
          </a:stretch>
        </p:blipFill>
        <p:spPr bwMode="auto">
          <a:xfrm>
            <a:off x="899592" y="1772816"/>
            <a:ext cx="7410831" cy="400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 l="10611" t="34438" r="22351" b="23955"/>
          <a:stretch>
            <a:fillRect/>
          </a:stretch>
        </p:blipFill>
        <p:spPr bwMode="auto">
          <a:xfrm>
            <a:off x="3176257" y="5214938"/>
            <a:ext cx="2857500" cy="164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Классификация Хордовых.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07460"/>
              </p:ext>
            </p:extLst>
          </p:nvPr>
        </p:nvGraphicFramePr>
        <p:xfrm>
          <a:off x="285720" y="1772816"/>
          <a:ext cx="8572560" cy="35004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94855"/>
                <a:gridCol w="1558149"/>
                <a:gridCol w="783391"/>
                <a:gridCol w="1149968"/>
                <a:gridCol w="1155462"/>
                <a:gridCol w="1028299"/>
                <a:gridCol w="2002436"/>
              </a:tblGrid>
              <a:tr h="1166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Тип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Хордовые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Подтип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Бесчерепные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Черепные или Позвоночные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6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Ланцетники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Рыбы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Амфибии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Рептилии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Птицы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Млекопитающие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90" marR="60290" marT="0" marB="0"/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ttp://img-fotki.yandex.ru/get/4134/181450557.6a/0_a91f2_a97cfef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8"/>
            <a:ext cx="9144000" cy="1143000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Кластер  «Рыбы»</a:t>
            </a:r>
            <a:b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*самопроверка</a:t>
            </a:r>
            <a:endParaRPr lang="ru-RU" sz="2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29058" y="3143248"/>
            <a:ext cx="10001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29190" y="3571876"/>
            <a:ext cx="228601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429786" y="5071280"/>
            <a:ext cx="200026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543296" y="2243126"/>
            <a:ext cx="1785950" cy="14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2"/>
          </p:cNvCxnSpPr>
          <p:nvPr/>
        </p:nvCxnSpPr>
        <p:spPr>
          <a:xfrm rot="10800000">
            <a:off x="1785918" y="3571876"/>
            <a:ext cx="2143140" cy="28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7"/>
          </p:cNvCxnSpPr>
          <p:nvPr/>
        </p:nvCxnSpPr>
        <p:spPr>
          <a:xfrm rot="5400000" flipH="1" flipV="1">
            <a:off x="4860440" y="1708211"/>
            <a:ext cx="1491233" cy="1646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4" idx="5"/>
          </p:cNvCxnSpPr>
          <p:nvPr/>
        </p:nvCxnSpPr>
        <p:spPr>
          <a:xfrm rot="16200000" flipH="1">
            <a:off x="4710417" y="3996044"/>
            <a:ext cx="1719841" cy="15752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4" idx="5"/>
          </p:cNvCxnSpPr>
          <p:nvPr/>
        </p:nvCxnSpPr>
        <p:spPr>
          <a:xfrm>
            <a:off x="2428875" y="1714488"/>
            <a:ext cx="2376000" cy="2209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4" idx="3"/>
          </p:cNvCxnSpPr>
          <p:nvPr/>
        </p:nvCxnSpPr>
        <p:spPr>
          <a:xfrm rot="5400000">
            <a:off x="2320834" y="3674573"/>
            <a:ext cx="1505527" cy="20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unveter.ru/uploads/posts/2014-05/1400421617_shark03m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69528"/>
            <a:ext cx="2919471" cy="291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alpha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Классы  рыб: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7" descr="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-50" t="15956"/>
          <a:stretch>
            <a:fillRect/>
          </a:stretch>
        </p:blipFill>
        <p:spPr>
          <a:xfrm>
            <a:off x="500034" y="1928802"/>
            <a:ext cx="8208963" cy="473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5325151" y="1448121"/>
            <a:ext cx="1104237" cy="55211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571736" y="1412776"/>
            <a:ext cx="994170" cy="58746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7511" y="201325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Хрящевые рыбы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5151" y="2071969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Костные рыбы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5001" y="6312881"/>
            <a:ext cx="33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Манта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рыба-молот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6320307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Окунь; судак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 Хрящевые рыбы.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50067" y="5698961"/>
            <a:ext cx="764386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Обитают в море, несколько видов- в пресных водах. Скелет хрящевой. Известно около 140 современных родов и около 730 видов.</a:t>
            </a:r>
          </a:p>
        </p:txBody>
      </p:sp>
      <p:pic>
        <p:nvPicPr>
          <p:cNvPr id="7" name="Видео Акула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4381" y="1628800"/>
            <a:ext cx="7215238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 Хрящевые рыбы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>
          <a:xfrm>
            <a:off x="4643438" y="2071678"/>
            <a:ext cx="380682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>
          <a:xfrm>
            <a:off x="428596" y="2071678"/>
            <a:ext cx="382746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36678" y="1124744"/>
            <a:ext cx="8387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хрящевым относятся акулы и скаты. Именно среди них встречаются наиболее крупные формы 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505950" cy="1143000"/>
          </a:xfr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Хрящекостные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рыбы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26" name="Picture 10" descr="Klass_ribi_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844824"/>
            <a:ext cx="7592428" cy="437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367</Words>
  <Application>Microsoft Office PowerPoint</Application>
  <PresentationFormat>Экран (4:3)</PresentationFormat>
  <Paragraphs>66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 урока:  «Подтип Позвоночные»</vt:lpstr>
      <vt:lpstr> Подтип Бесчерепные. Ланцетник.</vt:lpstr>
      <vt:lpstr>Подтип Позвоночные Рыбы - водные позвоночные животные</vt:lpstr>
      <vt:lpstr>Классификация Хордовых.</vt:lpstr>
      <vt:lpstr>Кластер  «Рыбы» *самопроверка</vt:lpstr>
      <vt:lpstr>Классы  рыб:</vt:lpstr>
      <vt:lpstr>Класс Хрящевые рыбы.</vt:lpstr>
      <vt:lpstr>  Класс Хрящевые рыбы   </vt:lpstr>
      <vt:lpstr>Хрящекостные рыбы</vt:lpstr>
      <vt:lpstr>Двоякодышащие рыбы</vt:lpstr>
      <vt:lpstr>Кистеперые рыбы</vt:lpstr>
      <vt:lpstr>Презентация PowerPoint</vt:lpstr>
      <vt:lpstr>Задание.</vt:lpstr>
      <vt:lpstr>Презентация PowerPoint</vt:lpstr>
      <vt:lpstr>Презентация PowerPoint</vt:lpstr>
      <vt:lpstr>Презентация PowerPoint</vt:lpstr>
      <vt:lpstr>Кластер  «Рыбы» *самопроверка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 Н. Соколова</cp:lastModifiedBy>
  <cp:revision>85</cp:revision>
  <dcterms:created xsi:type="dcterms:W3CDTF">2012-03-09T12:06:08Z</dcterms:created>
  <dcterms:modified xsi:type="dcterms:W3CDTF">2016-02-25T03:45:19Z</dcterms:modified>
</cp:coreProperties>
</file>