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74" r:id="rId3"/>
    <p:sldId id="275" r:id="rId4"/>
    <p:sldId id="277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7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2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5AEE1-1059-4E96-96DF-4465DC5DF3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11DC5-189C-4090-AD9E-111D2269E5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16954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685800"/>
            <a:ext cx="49339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A90EC-C95A-4035-B8A1-9B7F72D5E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87076-B680-4C64-BEE8-A7BC2339D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FA83C-677D-4DB7-A647-B96A17DE28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07D8E-EF94-4CED-8D91-00B8856D80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174B8-D9C4-4681-962A-9D5A7C24D0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9B8D6-BFC9-4C54-8BBE-FA385F61BA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9F933-2A7C-46F1-82E6-75D5F47FE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F188A-8361-4C5E-B5E1-642FDBF07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B78C2-5D42-4C78-BCC3-883AA6FC5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N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8001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85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812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CC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CC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CC"/>
                </a:solidFill>
              </a:defRPr>
            </a:lvl1pPr>
          </a:lstStyle>
          <a:p>
            <a:fld id="{86FE02A4-F247-4357-BB06-86A510B695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C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C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C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CC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b="1" smtClean="0"/>
              <a:t>Квантовые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x-none" b="1" smtClean="0"/>
              <a:t>свойства света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14884"/>
            <a:ext cx="6400800" cy="1752600"/>
          </a:xfrm>
        </p:spPr>
        <p:txBody>
          <a:bodyPr/>
          <a:lstStyle/>
          <a:p>
            <a:r>
              <a:rPr lang="ru-RU" dirty="0" smtClean="0"/>
              <a:t>Урок физики. </a:t>
            </a:r>
            <a:r>
              <a:rPr lang="ru-RU" dirty="0" smtClean="0"/>
              <a:t>11 </a:t>
            </a:r>
            <a:r>
              <a:rPr lang="ru-RU" dirty="0" smtClean="0"/>
              <a:t>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01090" cy="637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872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14290"/>
            <a:ext cx="8501090" cy="637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9707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69" y="642918"/>
            <a:ext cx="8267731" cy="516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58" t="9839" r="8016" b="19019"/>
          <a:stretch>
            <a:fillRect/>
          </a:stretch>
        </p:blipFill>
        <p:spPr bwMode="auto">
          <a:xfrm>
            <a:off x="4714876" y="642918"/>
            <a:ext cx="4214842" cy="512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435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6705600" cy="1143000"/>
          </a:xfrm>
        </p:spPr>
        <p:txBody>
          <a:bodyPr/>
          <a:lstStyle/>
          <a:p>
            <a:r>
              <a:rPr lang="ru-RU" dirty="0" smtClean="0"/>
              <a:t>Альберт Эйнштейн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02" y="1500174"/>
            <a:ext cx="8643998" cy="5000660"/>
          </a:xfrm>
        </p:spPr>
        <p:txBody>
          <a:bodyPr/>
          <a:lstStyle/>
          <a:p>
            <a:pPr algn="ctr"/>
            <a:r>
              <a:rPr lang="ru-RU" sz="2800" dirty="0" smtClean="0"/>
              <a:t>Великий </a:t>
            </a:r>
            <a:r>
              <a:rPr lang="ru-RU" sz="2800" dirty="0"/>
              <a:t>физик XX века. </a:t>
            </a: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2800" dirty="0" smtClean="0"/>
              <a:t>Им </a:t>
            </a:r>
            <a:r>
              <a:rPr lang="ru-RU" sz="2800" dirty="0"/>
              <a:t>создано новое учение о пространстве и времени </a:t>
            </a:r>
            <a:r>
              <a:rPr lang="ru-RU" sz="2800" dirty="0" smtClean="0"/>
              <a:t>– </a:t>
            </a:r>
          </a:p>
          <a:p>
            <a:pPr algn="ctr">
              <a:buNone/>
            </a:pPr>
            <a:r>
              <a:rPr lang="ru-RU" sz="2800" dirty="0" smtClean="0"/>
              <a:t>специальная </a:t>
            </a:r>
            <a:r>
              <a:rPr lang="ru-RU" sz="2800" dirty="0"/>
              <a:t>теория относительности. </a:t>
            </a:r>
            <a:endParaRPr lang="ru-RU" sz="2800" dirty="0" smtClean="0"/>
          </a:p>
          <a:p>
            <a:pPr algn="ctr"/>
            <a:r>
              <a:rPr lang="ru-RU" sz="2800" dirty="0" smtClean="0"/>
              <a:t>Альберт </a:t>
            </a:r>
            <a:r>
              <a:rPr lang="ru-RU" sz="2800" dirty="0"/>
              <a:t>Эйнштейн впервые ввел представление о частицах света - фотонах. Работа Эйнштейна по теории броуновского движения привела к окончательной победе молекулярно-кинетической теории строения вещества.</a:t>
            </a:r>
          </a:p>
        </p:txBody>
      </p:sp>
    </p:spTree>
    <p:extLst>
      <p:ext uri="{BB962C8B-B14F-4D97-AF65-F5344CB8AC3E}">
        <p14:creationId xmlns:p14="http://schemas.microsoft.com/office/powerpoint/2010/main" xmlns="" val="1114991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5826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501090" cy="637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364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358214" cy="62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957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8358214" cy="62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0664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85728"/>
            <a:ext cx="5541961" cy="622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5185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Admin\Рабочий стол\2736682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428868"/>
            <a:ext cx="5121444" cy="4189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5086360" cy="381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60711"/>
            <a:ext cx="8572560" cy="642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9252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3" y="2500306"/>
            <a:ext cx="67865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6223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4"/>
          <p:cNvSpPr>
            <a:spLocks noChangeArrowheads="1" noChangeShapeType="1" noTextEdit="1"/>
          </p:cNvSpPr>
          <p:nvPr/>
        </p:nvSpPr>
        <p:spPr bwMode="auto">
          <a:xfrm>
            <a:off x="250825" y="836613"/>
            <a:ext cx="8497888" cy="3960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fromWordArt="1">
            <a:prstTxWarp prst="textDoubleWave1">
              <a:avLst>
                <a:gd name="adj1" fmla="val 6500"/>
                <a:gd name="adj2" fmla="val 7880"/>
              </a:avLst>
            </a:prstTxWarp>
          </a:bodyPr>
          <a:lstStyle/>
          <a:p>
            <a:pPr algn="ctr"/>
            <a:r>
              <a:rPr lang="ru-RU" sz="44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С </a:t>
            </a:r>
            <a:r>
              <a:rPr lang="ru-RU" sz="4400" b="1" i="1" kern="1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п</a:t>
            </a:r>
            <a:r>
              <a:rPr lang="ru-RU" sz="44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 а с и б о    </a:t>
            </a:r>
          </a:p>
          <a:p>
            <a:pPr algn="ctr"/>
            <a:r>
              <a:rPr lang="ru-RU" sz="4400" b="1" i="1" kern="10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з</a:t>
            </a:r>
            <a:r>
              <a:rPr lang="ru-RU" sz="4400" b="1" i="1" kern="1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 </a:t>
            </a:r>
            <a:r>
              <a:rPr lang="ru-RU" sz="4400" b="1" i="1" kern="1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а      </a:t>
            </a:r>
            <a:r>
              <a:rPr lang="ru-RU" sz="4400" b="1" i="1" kern="1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Impact"/>
              </a:rPr>
              <a:t>внимание!</a:t>
            </a:r>
            <a:endParaRPr lang="ru-RU" sz="4400" b="1" i="1" kern="10" spc="-44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99077"/>
            <a:ext cx="8215369" cy="64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092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643966" cy="6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171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4775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8715436" cy="653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722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572528" cy="6429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43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429652" cy="63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112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429652" cy="63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7625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8429684" cy="6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5668735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стые шаблоны (47)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(47)</Template>
  <TotalTime>168</TotalTime>
  <Words>64</Words>
  <Application>Microsoft Office PowerPoint</Application>
  <PresentationFormat>Экран (4:3)</PresentationFormat>
  <Paragraphs>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простые шаблоны (47)</vt:lpstr>
      <vt:lpstr>Квантовые  свойства света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Альберт Эйнштейн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Тепловые явления. Температура</dc:title>
  <dc:creator>1</dc:creator>
  <cp:keywords>exciting online presentation communicate impactful exchange information broadcast collaborate on-screen projector white</cp:keywords>
  <dc:description>Use this template to create presentations with an abstract yet sophisticated look.</dc:description>
  <cp:lastModifiedBy>Нелли</cp:lastModifiedBy>
  <cp:revision>18</cp:revision>
  <dcterms:created xsi:type="dcterms:W3CDTF">2011-09-04T14:06:20Z</dcterms:created>
  <dcterms:modified xsi:type="dcterms:W3CDTF">2016-02-26T07:22:36Z</dcterms:modified>
  <cp:category>Nouveau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Blue Vortex</vt:lpwstr>
  </property>
  <property fmtid="{D5CDD505-2E9C-101B-9397-08002B2CF9AE}" pid="3" name="Style">
    <vt:lpwstr>P</vt:lpwstr>
  </property>
  <property fmtid="{D5CDD505-2E9C-101B-9397-08002B2CF9AE}" pid="4" name="Folder">
    <vt:lpwstr>Nouveau</vt:lpwstr>
  </property>
  <property fmtid="{D5CDD505-2E9C-101B-9397-08002B2CF9AE}" pid="5" name="Attribution">
    <vt:lpwstr>Copyright © 2003 KMT Software, Inc.</vt:lpwstr>
  </property>
</Properties>
</file>