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28"/>
  </p:notesMasterIdLst>
  <p:sldIdLst>
    <p:sldId id="258" r:id="rId2"/>
    <p:sldId id="260" r:id="rId3"/>
    <p:sldId id="262" r:id="rId4"/>
    <p:sldId id="261" r:id="rId5"/>
    <p:sldId id="259" r:id="rId6"/>
    <p:sldId id="263" r:id="rId7"/>
    <p:sldId id="264" r:id="rId8"/>
    <p:sldId id="279" r:id="rId9"/>
    <p:sldId id="280" r:id="rId10"/>
    <p:sldId id="283" r:id="rId11"/>
    <p:sldId id="265" r:id="rId12"/>
    <p:sldId id="266" r:id="rId13"/>
    <p:sldId id="267" r:id="rId14"/>
    <p:sldId id="268" r:id="rId15"/>
    <p:sldId id="284" r:id="rId16"/>
    <p:sldId id="270" r:id="rId17"/>
    <p:sldId id="285" r:id="rId18"/>
    <p:sldId id="272" r:id="rId19"/>
    <p:sldId id="291" r:id="rId20"/>
    <p:sldId id="274" r:id="rId21"/>
    <p:sldId id="277" r:id="rId22"/>
    <p:sldId id="290" r:id="rId23"/>
    <p:sldId id="287" r:id="rId24"/>
    <p:sldId id="288" r:id="rId25"/>
    <p:sldId id="289" r:id="rId26"/>
    <p:sldId id="292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  <a:srgbClr val="88F779"/>
    <a:srgbClr val="E09B7C"/>
    <a:srgbClr val="E9583B"/>
    <a:srgbClr val="77DD1B"/>
    <a:srgbClr val="1DAA0A"/>
    <a:srgbClr val="0EEA0E"/>
    <a:srgbClr val="33C579"/>
    <a:srgbClr val="BBEFBD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>
        <p:scale>
          <a:sx n="66" d="100"/>
          <a:sy n="66" d="100"/>
        </p:scale>
        <p:origin x="-1014" y="-276"/>
      </p:cViewPr>
      <p:guideLst>
        <p:guide orient="horz" pos="2160"/>
        <p:guide pos="2880"/>
      </p:guideLst>
    </p:cSldViewPr>
  </p:slideViewPr>
  <p:notesTextViewPr>
    <p:cViewPr>
      <p:scale>
        <a:sx n="75" d="100"/>
        <a:sy n="7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#3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67E9E2E-2BB9-44B4-950F-7AB49540556D}" type="doc">
      <dgm:prSet loTypeId="urn:microsoft.com/office/officeart/2005/8/layout/radial1" loCatId="cycle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9C761136-F4AF-4223-BA32-E096C0FB2048}">
      <dgm:prSet phldrT="[Текст]"/>
      <dgm:spPr>
        <a:solidFill>
          <a:srgbClr val="C00000"/>
        </a:solidFill>
      </dgm:spPr>
      <dgm:t>
        <a:bodyPr/>
        <a:lstStyle/>
        <a:p>
          <a:r>
            <a:rPr lang="ru-RU" dirty="0" smtClean="0"/>
            <a:t>Звуковая культура речи</a:t>
          </a:r>
          <a:endParaRPr lang="ru-RU" dirty="0"/>
        </a:p>
      </dgm:t>
    </dgm:pt>
    <dgm:pt modelId="{4576E97C-6E75-415D-AB3F-F0A40F791D58}" type="parTrans" cxnId="{A56CE831-1FBC-4E60-88DB-A1B669EB8003}">
      <dgm:prSet/>
      <dgm:spPr/>
      <dgm:t>
        <a:bodyPr/>
        <a:lstStyle/>
        <a:p>
          <a:endParaRPr lang="ru-RU"/>
        </a:p>
      </dgm:t>
    </dgm:pt>
    <dgm:pt modelId="{F4BAACFA-F934-4247-9747-A82AEDE642F2}" type="sibTrans" cxnId="{A56CE831-1FBC-4E60-88DB-A1B669EB8003}">
      <dgm:prSet/>
      <dgm:spPr/>
      <dgm:t>
        <a:bodyPr/>
        <a:lstStyle/>
        <a:p>
          <a:endParaRPr lang="ru-RU"/>
        </a:p>
      </dgm:t>
    </dgm:pt>
    <dgm:pt modelId="{7F0F4A2C-131F-452D-B230-275DD7C5E9F6}">
      <dgm:prSet phldrT="[Текст]" custT="1"/>
      <dgm:spPr/>
      <dgm:t>
        <a:bodyPr/>
        <a:lstStyle/>
        <a:p>
          <a:r>
            <a:rPr lang="ru-RU" sz="1200" dirty="0" smtClean="0"/>
            <a:t>правильное произношение звуков</a:t>
          </a:r>
          <a:endParaRPr lang="ru-RU" sz="1200" dirty="0"/>
        </a:p>
      </dgm:t>
    </dgm:pt>
    <dgm:pt modelId="{EB420D46-D77B-425E-9157-8D6D647247EE}" type="parTrans" cxnId="{180CA709-4BF1-47E5-9937-E55E1BF2EBCD}">
      <dgm:prSet/>
      <dgm:spPr/>
      <dgm:t>
        <a:bodyPr/>
        <a:lstStyle/>
        <a:p>
          <a:endParaRPr lang="ru-RU"/>
        </a:p>
      </dgm:t>
    </dgm:pt>
    <dgm:pt modelId="{69BCE603-5286-4913-9926-0E76E825E477}" type="sibTrans" cxnId="{180CA709-4BF1-47E5-9937-E55E1BF2EBCD}">
      <dgm:prSet/>
      <dgm:spPr/>
      <dgm:t>
        <a:bodyPr/>
        <a:lstStyle/>
        <a:p>
          <a:endParaRPr lang="ru-RU"/>
        </a:p>
      </dgm:t>
    </dgm:pt>
    <dgm:pt modelId="{EA08C29D-2F44-4F39-BD7F-D8446A9D642C}">
      <dgm:prSet phldrT="[Текст]" custT="1"/>
      <dgm:spPr/>
      <dgm:t>
        <a:bodyPr/>
        <a:lstStyle/>
        <a:p>
          <a:r>
            <a:rPr lang="ru-RU" sz="1200" dirty="0" smtClean="0"/>
            <a:t>правильное произношение слов</a:t>
          </a:r>
          <a:endParaRPr lang="ru-RU" sz="1200" dirty="0"/>
        </a:p>
      </dgm:t>
    </dgm:pt>
    <dgm:pt modelId="{AC056EEA-F3D9-4FDA-AF27-8BC81EA886EF}" type="parTrans" cxnId="{15D2FC8F-6E43-4F48-B5EA-4D23D09BC567}">
      <dgm:prSet/>
      <dgm:spPr/>
      <dgm:t>
        <a:bodyPr/>
        <a:lstStyle/>
        <a:p>
          <a:endParaRPr lang="ru-RU"/>
        </a:p>
      </dgm:t>
    </dgm:pt>
    <dgm:pt modelId="{563D0889-3F4D-4B53-8F6A-70B17EC0D2A0}" type="sibTrans" cxnId="{15D2FC8F-6E43-4F48-B5EA-4D23D09BC567}">
      <dgm:prSet/>
      <dgm:spPr/>
      <dgm:t>
        <a:bodyPr/>
        <a:lstStyle/>
        <a:p>
          <a:endParaRPr lang="ru-RU"/>
        </a:p>
      </dgm:t>
    </dgm:pt>
    <dgm:pt modelId="{E4773D7F-E495-436A-AF3E-6F6F694EEE7D}">
      <dgm:prSet phldrT="[Текст]" custT="1"/>
      <dgm:spPr/>
      <dgm:t>
        <a:bodyPr/>
        <a:lstStyle/>
        <a:p>
          <a:r>
            <a:rPr lang="ru-RU" sz="1200" dirty="0" smtClean="0"/>
            <a:t>громкость и скорость речевого высказывания</a:t>
          </a:r>
          <a:endParaRPr lang="ru-RU" sz="1200" dirty="0"/>
        </a:p>
      </dgm:t>
    </dgm:pt>
    <dgm:pt modelId="{63B18B9A-66DE-4AE2-A7B1-36E9204E17B1}" type="parTrans" cxnId="{8D1ACCF6-BE0A-46D7-B045-F2A79DFE7B6D}">
      <dgm:prSet/>
      <dgm:spPr/>
      <dgm:t>
        <a:bodyPr/>
        <a:lstStyle/>
        <a:p>
          <a:endParaRPr lang="ru-RU"/>
        </a:p>
      </dgm:t>
    </dgm:pt>
    <dgm:pt modelId="{915105F9-AF51-40C1-A246-5E37289F9C43}" type="sibTrans" cxnId="{8D1ACCF6-BE0A-46D7-B045-F2A79DFE7B6D}">
      <dgm:prSet/>
      <dgm:spPr/>
      <dgm:t>
        <a:bodyPr/>
        <a:lstStyle/>
        <a:p>
          <a:endParaRPr lang="ru-RU"/>
        </a:p>
      </dgm:t>
    </dgm:pt>
    <dgm:pt modelId="{A9563133-91BA-4D6F-BE02-3CF9C7F5C503}">
      <dgm:prSet phldrT="[Текст]" custT="1"/>
      <dgm:spPr/>
      <dgm:t>
        <a:bodyPr/>
        <a:lstStyle/>
        <a:p>
          <a:r>
            <a:rPr lang="ru-RU" sz="1200" dirty="0" smtClean="0"/>
            <a:t>ритм</a:t>
          </a:r>
          <a:endParaRPr lang="ru-RU" sz="1200" dirty="0"/>
        </a:p>
      </dgm:t>
    </dgm:pt>
    <dgm:pt modelId="{3F8F3846-D87D-497A-91E0-95D6F78CE4A9}" type="parTrans" cxnId="{4DADAD8D-2439-4CED-B7E3-79FAE07409AA}">
      <dgm:prSet/>
      <dgm:spPr/>
      <dgm:t>
        <a:bodyPr/>
        <a:lstStyle/>
        <a:p>
          <a:endParaRPr lang="ru-RU"/>
        </a:p>
      </dgm:t>
    </dgm:pt>
    <dgm:pt modelId="{F4953DAE-1D79-4BE2-B241-F4ACD4984E5F}" type="sibTrans" cxnId="{4DADAD8D-2439-4CED-B7E3-79FAE07409AA}">
      <dgm:prSet/>
      <dgm:spPr/>
      <dgm:t>
        <a:bodyPr/>
        <a:lstStyle/>
        <a:p>
          <a:endParaRPr lang="ru-RU"/>
        </a:p>
      </dgm:t>
    </dgm:pt>
    <dgm:pt modelId="{7A1B99D7-9AB0-492C-A8F2-A6538A4322BD}">
      <dgm:prSet phldrT="[Текст]" custT="1"/>
      <dgm:spPr/>
      <dgm:t>
        <a:bodyPr/>
        <a:lstStyle/>
        <a:p>
          <a:r>
            <a:rPr lang="ru-RU" sz="1200" dirty="0" smtClean="0"/>
            <a:t>паузы</a:t>
          </a:r>
          <a:endParaRPr lang="ru-RU" sz="1200" dirty="0"/>
        </a:p>
      </dgm:t>
    </dgm:pt>
    <dgm:pt modelId="{08ECC882-3325-4A2A-91E2-255CF210B7F3}" type="parTrans" cxnId="{235B7A89-17CD-468A-838F-5ADBFEE0FD63}">
      <dgm:prSet/>
      <dgm:spPr/>
      <dgm:t>
        <a:bodyPr/>
        <a:lstStyle/>
        <a:p>
          <a:endParaRPr lang="ru-RU"/>
        </a:p>
      </dgm:t>
    </dgm:pt>
    <dgm:pt modelId="{A75E6A79-7CA2-4DD9-A8C2-78C6C7EA3E38}" type="sibTrans" cxnId="{235B7A89-17CD-468A-838F-5ADBFEE0FD63}">
      <dgm:prSet/>
      <dgm:spPr/>
      <dgm:t>
        <a:bodyPr/>
        <a:lstStyle/>
        <a:p>
          <a:endParaRPr lang="ru-RU"/>
        </a:p>
      </dgm:t>
    </dgm:pt>
    <dgm:pt modelId="{1554AC0A-E8E8-4515-9096-B29C6BB7B606}">
      <dgm:prSet phldrT="[Текст]" custT="1"/>
      <dgm:spPr/>
      <dgm:t>
        <a:bodyPr/>
        <a:lstStyle/>
        <a:p>
          <a:r>
            <a:rPr lang="ru-RU" sz="1200" dirty="0" smtClean="0"/>
            <a:t>тембр</a:t>
          </a:r>
          <a:endParaRPr lang="ru-RU" sz="1200" dirty="0"/>
        </a:p>
      </dgm:t>
    </dgm:pt>
    <dgm:pt modelId="{E04408A2-80E6-45F5-A2EE-6A594DEB52BE}" type="parTrans" cxnId="{0A71D969-6C0D-41FB-8564-C8F7DDB2A02A}">
      <dgm:prSet/>
      <dgm:spPr/>
      <dgm:t>
        <a:bodyPr/>
        <a:lstStyle/>
        <a:p>
          <a:endParaRPr lang="ru-RU"/>
        </a:p>
      </dgm:t>
    </dgm:pt>
    <dgm:pt modelId="{A206FAEA-9151-4495-A86E-613F10C70472}" type="sibTrans" cxnId="{0A71D969-6C0D-41FB-8564-C8F7DDB2A02A}">
      <dgm:prSet/>
      <dgm:spPr/>
      <dgm:t>
        <a:bodyPr/>
        <a:lstStyle/>
        <a:p>
          <a:endParaRPr lang="ru-RU"/>
        </a:p>
      </dgm:t>
    </dgm:pt>
    <dgm:pt modelId="{57C18AE5-DA32-450C-BDDF-BEC20CAE615C}">
      <dgm:prSet phldrT="[Текст]" custT="1"/>
      <dgm:spPr/>
      <dgm:t>
        <a:bodyPr/>
        <a:lstStyle/>
        <a:p>
          <a:r>
            <a:rPr lang="ru-RU" sz="1200" dirty="0" smtClean="0"/>
            <a:t>логическое ударение </a:t>
          </a:r>
          <a:endParaRPr lang="ru-RU" sz="1200" dirty="0"/>
        </a:p>
      </dgm:t>
    </dgm:pt>
    <dgm:pt modelId="{183EBEDA-3285-4E0A-B7FF-628CD675893A}" type="parTrans" cxnId="{91FFB045-AA92-4BC5-BB92-26E5C93FE5A8}">
      <dgm:prSet/>
      <dgm:spPr/>
      <dgm:t>
        <a:bodyPr/>
        <a:lstStyle/>
        <a:p>
          <a:endParaRPr lang="ru-RU"/>
        </a:p>
      </dgm:t>
    </dgm:pt>
    <dgm:pt modelId="{23AE226F-48CB-4449-91EC-F4BF00927307}" type="sibTrans" cxnId="{91FFB045-AA92-4BC5-BB92-26E5C93FE5A8}">
      <dgm:prSet/>
      <dgm:spPr/>
      <dgm:t>
        <a:bodyPr/>
        <a:lstStyle/>
        <a:p>
          <a:endParaRPr lang="ru-RU"/>
        </a:p>
      </dgm:t>
    </dgm:pt>
    <dgm:pt modelId="{DC9B142B-F8F3-4256-BC20-0283276854F7}">
      <dgm:prSet phldrT="[Текст]" custT="1"/>
      <dgm:spPr/>
      <dgm:t>
        <a:bodyPr/>
        <a:lstStyle/>
        <a:p>
          <a:r>
            <a:rPr lang="ru-RU" sz="1200" dirty="0" smtClean="0"/>
            <a:t>нормальное </a:t>
          </a:r>
          <a:r>
            <a:rPr lang="ru-RU" sz="1200" dirty="0" err="1" smtClean="0"/>
            <a:t>функционирова-ние</a:t>
          </a:r>
          <a:r>
            <a:rPr lang="ru-RU" sz="1200" dirty="0" smtClean="0"/>
            <a:t> </a:t>
          </a:r>
          <a:r>
            <a:rPr lang="ru-RU" sz="1000" dirty="0" err="1" smtClean="0"/>
            <a:t>речедвигательного</a:t>
          </a:r>
          <a:r>
            <a:rPr lang="ru-RU" sz="1000" dirty="0" smtClean="0"/>
            <a:t> </a:t>
          </a:r>
          <a:r>
            <a:rPr lang="ru-RU" sz="1200" dirty="0" smtClean="0"/>
            <a:t> аппарата</a:t>
          </a:r>
          <a:endParaRPr lang="ru-RU" sz="1200" dirty="0"/>
        </a:p>
      </dgm:t>
    </dgm:pt>
    <dgm:pt modelId="{2631BBE4-E72B-4777-81BF-ED58DCB328C7}" type="parTrans" cxnId="{F3505434-124D-40A5-9B6D-AA323072492E}">
      <dgm:prSet/>
      <dgm:spPr/>
      <dgm:t>
        <a:bodyPr/>
        <a:lstStyle/>
        <a:p>
          <a:endParaRPr lang="ru-RU"/>
        </a:p>
      </dgm:t>
    </dgm:pt>
    <dgm:pt modelId="{C63C0ACF-E4E6-4487-9D78-B33586B616B9}" type="sibTrans" cxnId="{F3505434-124D-40A5-9B6D-AA323072492E}">
      <dgm:prSet/>
      <dgm:spPr/>
      <dgm:t>
        <a:bodyPr/>
        <a:lstStyle/>
        <a:p>
          <a:endParaRPr lang="ru-RU"/>
        </a:p>
      </dgm:t>
    </dgm:pt>
    <dgm:pt modelId="{D68D8D7E-E8FA-495C-9903-DC10BD85F01E}">
      <dgm:prSet phldrT="[Текст]" custT="1"/>
      <dgm:spPr/>
      <dgm:t>
        <a:bodyPr/>
        <a:lstStyle/>
        <a:p>
          <a:r>
            <a:rPr lang="ru-RU" sz="1200" dirty="0" smtClean="0"/>
            <a:t>нормальное функционирование слухового аппарата</a:t>
          </a:r>
          <a:endParaRPr lang="ru-RU" sz="1200" dirty="0"/>
        </a:p>
      </dgm:t>
    </dgm:pt>
    <dgm:pt modelId="{61B1961F-EF97-4E8C-B0CB-D183CBC0875E}" type="parTrans" cxnId="{29781D5C-233C-49C3-9652-8D60B04337ED}">
      <dgm:prSet/>
      <dgm:spPr/>
      <dgm:t>
        <a:bodyPr/>
        <a:lstStyle/>
        <a:p>
          <a:endParaRPr lang="ru-RU"/>
        </a:p>
      </dgm:t>
    </dgm:pt>
    <dgm:pt modelId="{6442DBD8-06A5-4E73-87DC-37DE8543AFE4}" type="sibTrans" cxnId="{29781D5C-233C-49C3-9652-8D60B04337ED}">
      <dgm:prSet/>
      <dgm:spPr/>
      <dgm:t>
        <a:bodyPr/>
        <a:lstStyle/>
        <a:p>
          <a:endParaRPr lang="ru-RU"/>
        </a:p>
      </dgm:t>
    </dgm:pt>
    <dgm:pt modelId="{4461E72E-EC7F-4751-B372-510A4AE4E78B}">
      <dgm:prSet phldrT="[Текст]"/>
      <dgm:spPr/>
      <dgm:t>
        <a:bodyPr/>
        <a:lstStyle/>
        <a:p>
          <a:r>
            <a:rPr lang="ru-RU" dirty="0" smtClean="0"/>
            <a:t>наличие полноценной окружающей речевой среды</a:t>
          </a:r>
          <a:endParaRPr lang="ru-RU" dirty="0"/>
        </a:p>
      </dgm:t>
    </dgm:pt>
    <dgm:pt modelId="{5DAD7869-B121-429B-8E28-2611FD03ED37}" type="parTrans" cxnId="{BA94674C-8C44-4FB2-8CE0-DACC85BDC572}">
      <dgm:prSet/>
      <dgm:spPr/>
      <dgm:t>
        <a:bodyPr/>
        <a:lstStyle/>
        <a:p>
          <a:endParaRPr lang="ru-RU"/>
        </a:p>
      </dgm:t>
    </dgm:pt>
    <dgm:pt modelId="{2ACED3FD-5580-42CD-AD5C-964CCDB0CDCA}" type="sibTrans" cxnId="{BA94674C-8C44-4FB2-8CE0-DACC85BDC572}">
      <dgm:prSet/>
      <dgm:spPr/>
      <dgm:t>
        <a:bodyPr/>
        <a:lstStyle/>
        <a:p>
          <a:endParaRPr lang="ru-RU"/>
        </a:p>
      </dgm:t>
    </dgm:pt>
    <dgm:pt modelId="{E372DAA4-CB2A-4798-A36F-8D482533F1D5}" type="pres">
      <dgm:prSet presAssocID="{167E9E2E-2BB9-44B4-950F-7AB49540556D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0E18E05-0D81-43F0-9302-B75B087F4139}" type="pres">
      <dgm:prSet presAssocID="{9C761136-F4AF-4223-BA32-E096C0FB2048}" presName="centerShape" presStyleLbl="node0" presStyleIdx="0" presStyleCnt="1" custScaleX="128414" custScaleY="135071"/>
      <dgm:spPr/>
      <dgm:t>
        <a:bodyPr/>
        <a:lstStyle/>
        <a:p>
          <a:endParaRPr lang="ru-RU"/>
        </a:p>
      </dgm:t>
    </dgm:pt>
    <dgm:pt modelId="{0E86BE69-FAB1-498C-A17E-CCEFC1884665}" type="pres">
      <dgm:prSet presAssocID="{EB420D46-D77B-425E-9157-8D6D647247EE}" presName="Name9" presStyleLbl="parChTrans1D2" presStyleIdx="0" presStyleCnt="10"/>
      <dgm:spPr/>
      <dgm:t>
        <a:bodyPr/>
        <a:lstStyle/>
        <a:p>
          <a:endParaRPr lang="ru-RU"/>
        </a:p>
      </dgm:t>
    </dgm:pt>
    <dgm:pt modelId="{488C9332-E299-4046-9059-5A4B788F85DC}" type="pres">
      <dgm:prSet presAssocID="{EB420D46-D77B-425E-9157-8D6D647247EE}" presName="connTx" presStyleLbl="parChTrans1D2" presStyleIdx="0" presStyleCnt="10"/>
      <dgm:spPr/>
      <dgm:t>
        <a:bodyPr/>
        <a:lstStyle/>
        <a:p>
          <a:endParaRPr lang="ru-RU"/>
        </a:p>
      </dgm:t>
    </dgm:pt>
    <dgm:pt modelId="{BC42EBB3-5416-417D-9E6A-4B9E52C082CE}" type="pres">
      <dgm:prSet presAssocID="{7F0F4A2C-131F-452D-B230-275DD7C5E9F6}" presName="node" presStyleLbl="node1" presStyleIdx="0" presStyleCnt="10" custScaleX="132502" custScaleY="12860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07C691-526F-41A4-9F56-DC27C2EAEE29}" type="pres">
      <dgm:prSet presAssocID="{AC056EEA-F3D9-4FDA-AF27-8BC81EA886EF}" presName="Name9" presStyleLbl="parChTrans1D2" presStyleIdx="1" presStyleCnt="10"/>
      <dgm:spPr/>
      <dgm:t>
        <a:bodyPr/>
        <a:lstStyle/>
        <a:p>
          <a:endParaRPr lang="ru-RU"/>
        </a:p>
      </dgm:t>
    </dgm:pt>
    <dgm:pt modelId="{4E78AA6B-72AE-4D2E-9342-3C2B0207C1BB}" type="pres">
      <dgm:prSet presAssocID="{AC056EEA-F3D9-4FDA-AF27-8BC81EA886EF}" presName="connTx" presStyleLbl="parChTrans1D2" presStyleIdx="1" presStyleCnt="10"/>
      <dgm:spPr/>
      <dgm:t>
        <a:bodyPr/>
        <a:lstStyle/>
        <a:p>
          <a:endParaRPr lang="ru-RU"/>
        </a:p>
      </dgm:t>
    </dgm:pt>
    <dgm:pt modelId="{C9880073-2359-4E33-803C-A7BA465F5089}" type="pres">
      <dgm:prSet presAssocID="{EA08C29D-2F44-4F39-BD7F-D8446A9D642C}" presName="node" presStyleLbl="node1" presStyleIdx="1" presStyleCnt="10" custScaleX="129289" custScaleY="13782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49CE4FF-AD78-4432-8BB1-F7EAB49C4CA5}" type="pres">
      <dgm:prSet presAssocID="{63B18B9A-66DE-4AE2-A7B1-36E9204E17B1}" presName="Name9" presStyleLbl="parChTrans1D2" presStyleIdx="2" presStyleCnt="10"/>
      <dgm:spPr/>
      <dgm:t>
        <a:bodyPr/>
        <a:lstStyle/>
        <a:p>
          <a:endParaRPr lang="ru-RU"/>
        </a:p>
      </dgm:t>
    </dgm:pt>
    <dgm:pt modelId="{243FC071-5D22-4634-99DB-A3B373226EE5}" type="pres">
      <dgm:prSet presAssocID="{63B18B9A-66DE-4AE2-A7B1-36E9204E17B1}" presName="connTx" presStyleLbl="parChTrans1D2" presStyleIdx="2" presStyleCnt="10"/>
      <dgm:spPr/>
      <dgm:t>
        <a:bodyPr/>
        <a:lstStyle/>
        <a:p>
          <a:endParaRPr lang="ru-RU"/>
        </a:p>
      </dgm:t>
    </dgm:pt>
    <dgm:pt modelId="{7365EDD1-55F2-4FE1-9D4C-DEE15815F744}" type="pres">
      <dgm:prSet presAssocID="{E4773D7F-E495-436A-AF3E-6F6F694EEE7D}" presName="node" presStyleLbl="node1" presStyleIdx="2" presStyleCnt="10" custScaleX="122897" custScaleY="12849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FEAFA33-1C25-4A74-B071-19873D32789E}" type="pres">
      <dgm:prSet presAssocID="{3F8F3846-D87D-497A-91E0-95D6F78CE4A9}" presName="Name9" presStyleLbl="parChTrans1D2" presStyleIdx="3" presStyleCnt="10"/>
      <dgm:spPr/>
      <dgm:t>
        <a:bodyPr/>
        <a:lstStyle/>
        <a:p>
          <a:endParaRPr lang="ru-RU"/>
        </a:p>
      </dgm:t>
    </dgm:pt>
    <dgm:pt modelId="{A516D0B8-42E2-45CB-8266-6BCC607E5F1B}" type="pres">
      <dgm:prSet presAssocID="{3F8F3846-D87D-497A-91E0-95D6F78CE4A9}" presName="connTx" presStyleLbl="parChTrans1D2" presStyleIdx="3" presStyleCnt="10"/>
      <dgm:spPr/>
      <dgm:t>
        <a:bodyPr/>
        <a:lstStyle/>
        <a:p>
          <a:endParaRPr lang="ru-RU"/>
        </a:p>
      </dgm:t>
    </dgm:pt>
    <dgm:pt modelId="{09944FF4-46D9-4985-B16D-F0465FF843C5}" type="pres">
      <dgm:prSet presAssocID="{A9563133-91BA-4D6F-BE02-3CF9C7F5C503}" presName="node" presStyleLbl="node1" presStyleIdx="3" presStyleCnt="10" custScaleX="134346" custScaleY="13223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D58D081-2F42-4ABB-AA02-BFF6D6AADCB9}" type="pres">
      <dgm:prSet presAssocID="{08ECC882-3325-4A2A-91E2-255CF210B7F3}" presName="Name9" presStyleLbl="parChTrans1D2" presStyleIdx="4" presStyleCnt="10"/>
      <dgm:spPr/>
      <dgm:t>
        <a:bodyPr/>
        <a:lstStyle/>
        <a:p>
          <a:endParaRPr lang="ru-RU"/>
        </a:p>
      </dgm:t>
    </dgm:pt>
    <dgm:pt modelId="{94238E5F-ADF5-4AAF-8AA3-5D2A071B45E1}" type="pres">
      <dgm:prSet presAssocID="{08ECC882-3325-4A2A-91E2-255CF210B7F3}" presName="connTx" presStyleLbl="parChTrans1D2" presStyleIdx="4" presStyleCnt="10"/>
      <dgm:spPr/>
      <dgm:t>
        <a:bodyPr/>
        <a:lstStyle/>
        <a:p>
          <a:endParaRPr lang="ru-RU"/>
        </a:p>
      </dgm:t>
    </dgm:pt>
    <dgm:pt modelId="{926448EA-1E6D-4F72-A0C2-38137FABE3C0}" type="pres">
      <dgm:prSet presAssocID="{7A1B99D7-9AB0-492C-A8F2-A6538A4322BD}" presName="node" presStyleLbl="node1" presStyleIdx="4" presStyleCnt="10" custScaleX="122311" custScaleY="13365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78459EA-CAA2-4B2B-891E-693A47A90FC5}" type="pres">
      <dgm:prSet presAssocID="{E04408A2-80E6-45F5-A2EE-6A594DEB52BE}" presName="Name9" presStyleLbl="parChTrans1D2" presStyleIdx="5" presStyleCnt="10"/>
      <dgm:spPr/>
      <dgm:t>
        <a:bodyPr/>
        <a:lstStyle/>
        <a:p>
          <a:endParaRPr lang="ru-RU"/>
        </a:p>
      </dgm:t>
    </dgm:pt>
    <dgm:pt modelId="{44088DEB-A446-4C95-82BB-D581EB0ED3BC}" type="pres">
      <dgm:prSet presAssocID="{E04408A2-80E6-45F5-A2EE-6A594DEB52BE}" presName="connTx" presStyleLbl="parChTrans1D2" presStyleIdx="5" presStyleCnt="10"/>
      <dgm:spPr/>
      <dgm:t>
        <a:bodyPr/>
        <a:lstStyle/>
        <a:p>
          <a:endParaRPr lang="ru-RU"/>
        </a:p>
      </dgm:t>
    </dgm:pt>
    <dgm:pt modelId="{93A1D346-8749-4575-B97F-A35904B64139}" type="pres">
      <dgm:prSet presAssocID="{1554AC0A-E8E8-4515-9096-B29C6BB7B606}" presName="node" presStyleLbl="node1" presStyleIdx="5" presStyleCnt="10" custScaleX="119991" custScaleY="12723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93BC91A-A0D6-4061-ABED-9CC315B91BB6}" type="pres">
      <dgm:prSet presAssocID="{183EBEDA-3285-4E0A-B7FF-628CD675893A}" presName="Name9" presStyleLbl="parChTrans1D2" presStyleIdx="6" presStyleCnt="10"/>
      <dgm:spPr/>
      <dgm:t>
        <a:bodyPr/>
        <a:lstStyle/>
        <a:p>
          <a:endParaRPr lang="ru-RU"/>
        </a:p>
      </dgm:t>
    </dgm:pt>
    <dgm:pt modelId="{F2B6512D-2733-4717-880A-E6170F2CB53D}" type="pres">
      <dgm:prSet presAssocID="{183EBEDA-3285-4E0A-B7FF-628CD675893A}" presName="connTx" presStyleLbl="parChTrans1D2" presStyleIdx="6" presStyleCnt="10"/>
      <dgm:spPr/>
      <dgm:t>
        <a:bodyPr/>
        <a:lstStyle/>
        <a:p>
          <a:endParaRPr lang="ru-RU"/>
        </a:p>
      </dgm:t>
    </dgm:pt>
    <dgm:pt modelId="{DC4DF35A-C15E-4ABF-B241-06698C8D0790}" type="pres">
      <dgm:prSet presAssocID="{57C18AE5-DA32-450C-BDDF-BEC20CAE615C}" presName="node" presStyleLbl="node1" presStyleIdx="6" presStyleCnt="10" custScaleX="127561" custScaleY="12150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A8384CE-37C3-47DA-B238-2E0EDF964F18}" type="pres">
      <dgm:prSet presAssocID="{2631BBE4-E72B-4777-81BF-ED58DCB328C7}" presName="Name9" presStyleLbl="parChTrans1D2" presStyleIdx="7" presStyleCnt="10"/>
      <dgm:spPr/>
      <dgm:t>
        <a:bodyPr/>
        <a:lstStyle/>
        <a:p>
          <a:endParaRPr lang="ru-RU"/>
        </a:p>
      </dgm:t>
    </dgm:pt>
    <dgm:pt modelId="{EF00A753-6A96-4A25-B948-AE2C1B2C9D7C}" type="pres">
      <dgm:prSet presAssocID="{2631BBE4-E72B-4777-81BF-ED58DCB328C7}" presName="connTx" presStyleLbl="parChTrans1D2" presStyleIdx="7" presStyleCnt="10"/>
      <dgm:spPr/>
      <dgm:t>
        <a:bodyPr/>
        <a:lstStyle/>
        <a:p>
          <a:endParaRPr lang="ru-RU"/>
        </a:p>
      </dgm:t>
    </dgm:pt>
    <dgm:pt modelId="{58D3F940-9A5D-4ECC-BC1B-40A97935CBA3}" type="pres">
      <dgm:prSet presAssocID="{DC9B142B-F8F3-4256-BC20-0283276854F7}" presName="node" presStyleLbl="node1" presStyleIdx="7" presStyleCnt="10" custScaleX="140736" custScaleY="13083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24F8461-09F7-4070-ACF3-682197D5A33B}" type="pres">
      <dgm:prSet presAssocID="{61B1961F-EF97-4E8C-B0CB-D183CBC0875E}" presName="Name9" presStyleLbl="parChTrans1D2" presStyleIdx="8" presStyleCnt="10"/>
      <dgm:spPr/>
      <dgm:t>
        <a:bodyPr/>
        <a:lstStyle/>
        <a:p>
          <a:endParaRPr lang="ru-RU"/>
        </a:p>
      </dgm:t>
    </dgm:pt>
    <dgm:pt modelId="{B7CBD8DE-F4FC-416F-AE1A-AE3CD079AB60}" type="pres">
      <dgm:prSet presAssocID="{61B1961F-EF97-4E8C-B0CB-D183CBC0875E}" presName="connTx" presStyleLbl="parChTrans1D2" presStyleIdx="8" presStyleCnt="10"/>
      <dgm:spPr/>
      <dgm:t>
        <a:bodyPr/>
        <a:lstStyle/>
        <a:p>
          <a:endParaRPr lang="ru-RU"/>
        </a:p>
      </dgm:t>
    </dgm:pt>
    <dgm:pt modelId="{CFFE0A50-D4D4-40A9-B260-990B82F5DBA1}" type="pres">
      <dgm:prSet presAssocID="{D68D8D7E-E8FA-495C-9903-DC10BD85F01E}" presName="node" presStyleLbl="node1" presStyleIdx="8" presStyleCnt="10" custScaleX="135302" custScaleY="12709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028E84D-2F5C-4394-B04D-BAF0296AF46E}" type="pres">
      <dgm:prSet presAssocID="{5DAD7869-B121-429B-8E28-2611FD03ED37}" presName="Name9" presStyleLbl="parChTrans1D2" presStyleIdx="9" presStyleCnt="10"/>
      <dgm:spPr/>
      <dgm:t>
        <a:bodyPr/>
        <a:lstStyle/>
        <a:p>
          <a:endParaRPr lang="ru-RU"/>
        </a:p>
      </dgm:t>
    </dgm:pt>
    <dgm:pt modelId="{E3A584B1-0366-4E6A-AED9-62063953B8E4}" type="pres">
      <dgm:prSet presAssocID="{5DAD7869-B121-429B-8E28-2611FD03ED37}" presName="connTx" presStyleLbl="parChTrans1D2" presStyleIdx="9" presStyleCnt="10"/>
      <dgm:spPr/>
      <dgm:t>
        <a:bodyPr/>
        <a:lstStyle/>
        <a:p>
          <a:endParaRPr lang="ru-RU"/>
        </a:p>
      </dgm:t>
    </dgm:pt>
    <dgm:pt modelId="{CD63B371-B842-48B0-83D7-7F4650C2AF20}" type="pres">
      <dgm:prSet presAssocID="{4461E72E-EC7F-4751-B372-510A4AE4E78B}" presName="node" presStyleLbl="node1" presStyleIdx="9" presStyleCnt="10" custScaleX="119410" custScaleY="12420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E5C9D9A-CD02-4CAB-85E2-1F92332A8B69}" type="presOf" srcId="{2631BBE4-E72B-4777-81BF-ED58DCB328C7}" destId="{DA8384CE-37C3-47DA-B238-2E0EDF964F18}" srcOrd="0" destOrd="0" presId="urn:microsoft.com/office/officeart/2005/8/layout/radial1"/>
    <dgm:cxn modelId="{85568970-0B12-4FB3-BF35-A8850D2212C5}" type="presOf" srcId="{183EBEDA-3285-4E0A-B7FF-628CD675893A}" destId="{F2B6512D-2733-4717-880A-E6170F2CB53D}" srcOrd="1" destOrd="0" presId="urn:microsoft.com/office/officeart/2005/8/layout/radial1"/>
    <dgm:cxn modelId="{80DD625D-A927-4CD6-B1A1-A7F3DDA37092}" type="presOf" srcId="{61B1961F-EF97-4E8C-B0CB-D183CBC0875E}" destId="{124F8461-09F7-4070-ACF3-682197D5A33B}" srcOrd="0" destOrd="0" presId="urn:microsoft.com/office/officeart/2005/8/layout/radial1"/>
    <dgm:cxn modelId="{83A6C0F0-EC52-44D5-AF1E-9E80A5F2BF15}" type="presOf" srcId="{2631BBE4-E72B-4777-81BF-ED58DCB328C7}" destId="{EF00A753-6A96-4A25-B948-AE2C1B2C9D7C}" srcOrd="1" destOrd="0" presId="urn:microsoft.com/office/officeart/2005/8/layout/radial1"/>
    <dgm:cxn modelId="{DD18777D-868D-444F-9D7E-288F2618DB41}" type="presOf" srcId="{E4773D7F-E495-436A-AF3E-6F6F694EEE7D}" destId="{7365EDD1-55F2-4FE1-9D4C-DEE15815F744}" srcOrd="0" destOrd="0" presId="urn:microsoft.com/office/officeart/2005/8/layout/radial1"/>
    <dgm:cxn modelId="{00F88F71-DF11-4524-B814-27A5EA39828C}" type="presOf" srcId="{7A1B99D7-9AB0-492C-A8F2-A6538A4322BD}" destId="{926448EA-1E6D-4F72-A0C2-38137FABE3C0}" srcOrd="0" destOrd="0" presId="urn:microsoft.com/office/officeart/2005/8/layout/radial1"/>
    <dgm:cxn modelId="{235B7A89-17CD-468A-838F-5ADBFEE0FD63}" srcId="{9C761136-F4AF-4223-BA32-E096C0FB2048}" destId="{7A1B99D7-9AB0-492C-A8F2-A6538A4322BD}" srcOrd="4" destOrd="0" parTransId="{08ECC882-3325-4A2A-91E2-255CF210B7F3}" sibTransId="{A75E6A79-7CA2-4DD9-A8C2-78C6C7EA3E38}"/>
    <dgm:cxn modelId="{BA94674C-8C44-4FB2-8CE0-DACC85BDC572}" srcId="{9C761136-F4AF-4223-BA32-E096C0FB2048}" destId="{4461E72E-EC7F-4751-B372-510A4AE4E78B}" srcOrd="9" destOrd="0" parTransId="{5DAD7869-B121-429B-8E28-2611FD03ED37}" sibTransId="{2ACED3FD-5580-42CD-AD5C-964CCDB0CDCA}"/>
    <dgm:cxn modelId="{C7BC3BB2-B6E6-4F07-BE53-9339FFF0EBA9}" type="presOf" srcId="{AC056EEA-F3D9-4FDA-AF27-8BC81EA886EF}" destId="{E507C691-526F-41A4-9F56-DC27C2EAEE29}" srcOrd="0" destOrd="0" presId="urn:microsoft.com/office/officeart/2005/8/layout/radial1"/>
    <dgm:cxn modelId="{837A7313-C6D5-485F-B237-F0254E33264F}" type="presOf" srcId="{61B1961F-EF97-4E8C-B0CB-D183CBC0875E}" destId="{B7CBD8DE-F4FC-416F-AE1A-AE3CD079AB60}" srcOrd="1" destOrd="0" presId="urn:microsoft.com/office/officeart/2005/8/layout/radial1"/>
    <dgm:cxn modelId="{4DADAD8D-2439-4CED-B7E3-79FAE07409AA}" srcId="{9C761136-F4AF-4223-BA32-E096C0FB2048}" destId="{A9563133-91BA-4D6F-BE02-3CF9C7F5C503}" srcOrd="3" destOrd="0" parTransId="{3F8F3846-D87D-497A-91E0-95D6F78CE4A9}" sibTransId="{F4953DAE-1D79-4BE2-B241-F4ACD4984E5F}"/>
    <dgm:cxn modelId="{C94E95DB-5963-45E0-BD1A-42E68AD252DD}" type="presOf" srcId="{EB420D46-D77B-425E-9157-8D6D647247EE}" destId="{488C9332-E299-4046-9059-5A4B788F85DC}" srcOrd="1" destOrd="0" presId="urn:microsoft.com/office/officeart/2005/8/layout/radial1"/>
    <dgm:cxn modelId="{91FFB045-AA92-4BC5-BB92-26E5C93FE5A8}" srcId="{9C761136-F4AF-4223-BA32-E096C0FB2048}" destId="{57C18AE5-DA32-450C-BDDF-BEC20CAE615C}" srcOrd="6" destOrd="0" parTransId="{183EBEDA-3285-4E0A-B7FF-628CD675893A}" sibTransId="{23AE226F-48CB-4449-91EC-F4BF00927307}"/>
    <dgm:cxn modelId="{615A0D7E-DC48-4912-90F7-8BA3452DEB50}" type="presOf" srcId="{E04408A2-80E6-45F5-A2EE-6A594DEB52BE}" destId="{44088DEB-A446-4C95-82BB-D581EB0ED3BC}" srcOrd="1" destOrd="0" presId="urn:microsoft.com/office/officeart/2005/8/layout/radial1"/>
    <dgm:cxn modelId="{DFA37CE7-A078-44C4-B01D-A12F4F05731A}" type="presOf" srcId="{5DAD7869-B121-429B-8E28-2611FD03ED37}" destId="{E3A584B1-0366-4E6A-AED9-62063953B8E4}" srcOrd="1" destOrd="0" presId="urn:microsoft.com/office/officeart/2005/8/layout/radial1"/>
    <dgm:cxn modelId="{32E3BF60-AF50-40F0-9A12-2B7530EE28CE}" type="presOf" srcId="{5DAD7869-B121-429B-8E28-2611FD03ED37}" destId="{A028E84D-2F5C-4394-B04D-BAF0296AF46E}" srcOrd="0" destOrd="0" presId="urn:microsoft.com/office/officeart/2005/8/layout/radial1"/>
    <dgm:cxn modelId="{3FD6A49B-35EB-4C05-A652-6FD7838C5DF8}" type="presOf" srcId="{E04408A2-80E6-45F5-A2EE-6A594DEB52BE}" destId="{D78459EA-CAA2-4B2B-891E-693A47A90FC5}" srcOrd="0" destOrd="0" presId="urn:microsoft.com/office/officeart/2005/8/layout/radial1"/>
    <dgm:cxn modelId="{15D2FC8F-6E43-4F48-B5EA-4D23D09BC567}" srcId="{9C761136-F4AF-4223-BA32-E096C0FB2048}" destId="{EA08C29D-2F44-4F39-BD7F-D8446A9D642C}" srcOrd="1" destOrd="0" parTransId="{AC056EEA-F3D9-4FDA-AF27-8BC81EA886EF}" sibTransId="{563D0889-3F4D-4B53-8F6A-70B17EC0D2A0}"/>
    <dgm:cxn modelId="{EFF2CA16-8EA1-4C3A-A167-787B8EC9E3D4}" type="presOf" srcId="{7F0F4A2C-131F-452D-B230-275DD7C5E9F6}" destId="{BC42EBB3-5416-417D-9E6A-4B9E52C082CE}" srcOrd="0" destOrd="0" presId="urn:microsoft.com/office/officeart/2005/8/layout/radial1"/>
    <dgm:cxn modelId="{180CA709-4BF1-47E5-9937-E55E1BF2EBCD}" srcId="{9C761136-F4AF-4223-BA32-E096C0FB2048}" destId="{7F0F4A2C-131F-452D-B230-275DD7C5E9F6}" srcOrd="0" destOrd="0" parTransId="{EB420D46-D77B-425E-9157-8D6D647247EE}" sibTransId="{69BCE603-5286-4913-9926-0E76E825E477}"/>
    <dgm:cxn modelId="{17720F00-7D01-460C-A34F-0C7084DC4017}" type="presOf" srcId="{9C761136-F4AF-4223-BA32-E096C0FB2048}" destId="{40E18E05-0D81-43F0-9302-B75B087F4139}" srcOrd="0" destOrd="0" presId="urn:microsoft.com/office/officeart/2005/8/layout/radial1"/>
    <dgm:cxn modelId="{82627B2F-5DF8-4D55-AF82-20C77F197071}" type="presOf" srcId="{167E9E2E-2BB9-44B4-950F-7AB49540556D}" destId="{E372DAA4-CB2A-4798-A36F-8D482533F1D5}" srcOrd="0" destOrd="0" presId="urn:microsoft.com/office/officeart/2005/8/layout/radial1"/>
    <dgm:cxn modelId="{E955F811-5695-4409-BF4D-DB2EFD1BBFDE}" type="presOf" srcId="{3F8F3846-D87D-497A-91E0-95D6F78CE4A9}" destId="{A516D0B8-42E2-45CB-8266-6BCC607E5F1B}" srcOrd="1" destOrd="0" presId="urn:microsoft.com/office/officeart/2005/8/layout/radial1"/>
    <dgm:cxn modelId="{0E9DDCB2-1F03-4C51-90EF-65899269FBA7}" type="presOf" srcId="{AC056EEA-F3D9-4FDA-AF27-8BC81EA886EF}" destId="{4E78AA6B-72AE-4D2E-9342-3C2B0207C1BB}" srcOrd="1" destOrd="0" presId="urn:microsoft.com/office/officeart/2005/8/layout/radial1"/>
    <dgm:cxn modelId="{8BB500BA-B371-4884-8930-FD4740437C28}" type="presOf" srcId="{1554AC0A-E8E8-4515-9096-B29C6BB7B606}" destId="{93A1D346-8749-4575-B97F-A35904B64139}" srcOrd="0" destOrd="0" presId="urn:microsoft.com/office/officeart/2005/8/layout/radial1"/>
    <dgm:cxn modelId="{0DE4E078-084C-435C-ABE7-127E083340BA}" type="presOf" srcId="{EB420D46-D77B-425E-9157-8D6D647247EE}" destId="{0E86BE69-FAB1-498C-A17E-CCEFC1884665}" srcOrd="0" destOrd="0" presId="urn:microsoft.com/office/officeart/2005/8/layout/radial1"/>
    <dgm:cxn modelId="{8D1ACCF6-BE0A-46D7-B045-F2A79DFE7B6D}" srcId="{9C761136-F4AF-4223-BA32-E096C0FB2048}" destId="{E4773D7F-E495-436A-AF3E-6F6F694EEE7D}" srcOrd="2" destOrd="0" parTransId="{63B18B9A-66DE-4AE2-A7B1-36E9204E17B1}" sibTransId="{915105F9-AF51-40C1-A246-5E37289F9C43}"/>
    <dgm:cxn modelId="{1F6140E9-8B20-42F7-AB82-E8C9C3B936B5}" type="presOf" srcId="{D68D8D7E-E8FA-495C-9903-DC10BD85F01E}" destId="{CFFE0A50-D4D4-40A9-B260-990B82F5DBA1}" srcOrd="0" destOrd="0" presId="urn:microsoft.com/office/officeart/2005/8/layout/radial1"/>
    <dgm:cxn modelId="{72C5D26F-6A9A-473B-BD5E-229E1AF07F63}" type="presOf" srcId="{57C18AE5-DA32-450C-BDDF-BEC20CAE615C}" destId="{DC4DF35A-C15E-4ABF-B241-06698C8D0790}" srcOrd="0" destOrd="0" presId="urn:microsoft.com/office/officeart/2005/8/layout/radial1"/>
    <dgm:cxn modelId="{29781D5C-233C-49C3-9652-8D60B04337ED}" srcId="{9C761136-F4AF-4223-BA32-E096C0FB2048}" destId="{D68D8D7E-E8FA-495C-9903-DC10BD85F01E}" srcOrd="8" destOrd="0" parTransId="{61B1961F-EF97-4E8C-B0CB-D183CBC0875E}" sibTransId="{6442DBD8-06A5-4E73-87DC-37DE8543AFE4}"/>
    <dgm:cxn modelId="{33AD5A12-1406-49C0-8E87-7C0D56B66372}" type="presOf" srcId="{A9563133-91BA-4D6F-BE02-3CF9C7F5C503}" destId="{09944FF4-46D9-4985-B16D-F0465FF843C5}" srcOrd="0" destOrd="0" presId="urn:microsoft.com/office/officeart/2005/8/layout/radial1"/>
    <dgm:cxn modelId="{3C840807-567D-4E74-AF70-EA981200B1BA}" type="presOf" srcId="{63B18B9A-66DE-4AE2-A7B1-36E9204E17B1}" destId="{A49CE4FF-AD78-4432-8BB1-F7EAB49C4CA5}" srcOrd="0" destOrd="0" presId="urn:microsoft.com/office/officeart/2005/8/layout/radial1"/>
    <dgm:cxn modelId="{00B8C421-A199-4BB3-9BB0-F6C1B5141863}" type="presOf" srcId="{DC9B142B-F8F3-4256-BC20-0283276854F7}" destId="{58D3F940-9A5D-4ECC-BC1B-40A97935CBA3}" srcOrd="0" destOrd="0" presId="urn:microsoft.com/office/officeart/2005/8/layout/radial1"/>
    <dgm:cxn modelId="{796E7C20-D170-43D0-8D6A-F23CA860CA10}" type="presOf" srcId="{63B18B9A-66DE-4AE2-A7B1-36E9204E17B1}" destId="{243FC071-5D22-4634-99DB-A3B373226EE5}" srcOrd="1" destOrd="0" presId="urn:microsoft.com/office/officeart/2005/8/layout/radial1"/>
    <dgm:cxn modelId="{AA4FF348-5A65-4E26-A76D-755005361CCB}" type="presOf" srcId="{EA08C29D-2F44-4F39-BD7F-D8446A9D642C}" destId="{C9880073-2359-4E33-803C-A7BA465F5089}" srcOrd="0" destOrd="0" presId="urn:microsoft.com/office/officeart/2005/8/layout/radial1"/>
    <dgm:cxn modelId="{F3505434-124D-40A5-9B6D-AA323072492E}" srcId="{9C761136-F4AF-4223-BA32-E096C0FB2048}" destId="{DC9B142B-F8F3-4256-BC20-0283276854F7}" srcOrd="7" destOrd="0" parTransId="{2631BBE4-E72B-4777-81BF-ED58DCB328C7}" sibTransId="{C63C0ACF-E4E6-4487-9D78-B33586B616B9}"/>
    <dgm:cxn modelId="{F72174B2-1D36-4742-B7CA-53D47B5BA3C8}" type="presOf" srcId="{08ECC882-3325-4A2A-91E2-255CF210B7F3}" destId="{DD58D081-2F42-4ABB-AA02-BFF6D6AADCB9}" srcOrd="0" destOrd="0" presId="urn:microsoft.com/office/officeart/2005/8/layout/radial1"/>
    <dgm:cxn modelId="{0A71D969-6C0D-41FB-8564-C8F7DDB2A02A}" srcId="{9C761136-F4AF-4223-BA32-E096C0FB2048}" destId="{1554AC0A-E8E8-4515-9096-B29C6BB7B606}" srcOrd="5" destOrd="0" parTransId="{E04408A2-80E6-45F5-A2EE-6A594DEB52BE}" sibTransId="{A206FAEA-9151-4495-A86E-613F10C70472}"/>
    <dgm:cxn modelId="{D6C35937-478C-4948-952B-5A76E32A2A8A}" type="presOf" srcId="{3F8F3846-D87D-497A-91E0-95D6F78CE4A9}" destId="{FFEAFA33-1C25-4A74-B071-19873D32789E}" srcOrd="0" destOrd="0" presId="urn:microsoft.com/office/officeart/2005/8/layout/radial1"/>
    <dgm:cxn modelId="{784D2BC1-8663-40D1-A829-4B9623101C5B}" type="presOf" srcId="{08ECC882-3325-4A2A-91E2-255CF210B7F3}" destId="{94238E5F-ADF5-4AAF-8AA3-5D2A071B45E1}" srcOrd="1" destOrd="0" presId="urn:microsoft.com/office/officeart/2005/8/layout/radial1"/>
    <dgm:cxn modelId="{A56CE831-1FBC-4E60-88DB-A1B669EB8003}" srcId="{167E9E2E-2BB9-44B4-950F-7AB49540556D}" destId="{9C761136-F4AF-4223-BA32-E096C0FB2048}" srcOrd="0" destOrd="0" parTransId="{4576E97C-6E75-415D-AB3F-F0A40F791D58}" sibTransId="{F4BAACFA-F934-4247-9747-A82AEDE642F2}"/>
    <dgm:cxn modelId="{75558EAF-9A3D-42FB-A0E7-B8EC2EC205B3}" type="presOf" srcId="{4461E72E-EC7F-4751-B372-510A4AE4E78B}" destId="{CD63B371-B842-48B0-83D7-7F4650C2AF20}" srcOrd="0" destOrd="0" presId="urn:microsoft.com/office/officeart/2005/8/layout/radial1"/>
    <dgm:cxn modelId="{9DB2C0E7-CFE9-45FB-8EB3-1E616C6B7DC3}" type="presOf" srcId="{183EBEDA-3285-4E0A-B7FF-628CD675893A}" destId="{B93BC91A-A0D6-4061-ABED-9CC315B91BB6}" srcOrd="0" destOrd="0" presId="urn:microsoft.com/office/officeart/2005/8/layout/radial1"/>
    <dgm:cxn modelId="{E3385CBC-E2A3-432B-8D24-3BB689CFA784}" type="presParOf" srcId="{E372DAA4-CB2A-4798-A36F-8D482533F1D5}" destId="{40E18E05-0D81-43F0-9302-B75B087F4139}" srcOrd="0" destOrd="0" presId="urn:microsoft.com/office/officeart/2005/8/layout/radial1"/>
    <dgm:cxn modelId="{266A8B21-5317-4974-A982-ADF54B32251C}" type="presParOf" srcId="{E372DAA4-CB2A-4798-A36F-8D482533F1D5}" destId="{0E86BE69-FAB1-498C-A17E-CCEFC1884665}" srcOrd="1" destOrd="0" presId="urn:microsoft.com/office/officeart/2005/8/layout/radial1"/>
    <dgm:cxn modelId="{17687189-A83F-475D-86FF-E629E6F0DDF8}" type="presParOf" srcId="{0E86BE69-FAB1-498C-A17E-CCEFC1884665}" destId="{488C9332-E299-4046-9059-5A4B788F85DC}" srcOrd="0" destOrd="0" presId="urn:microsoft.com/office/officeart/2005/8/layout/radial1"/>
    <dgm:cxn modelId="{787F066E-FD4E-491F-A834-6A423DEE7B56}" type="presParOf" srcId="{E372DAA4-CB2A-4798-A36F-8D482533F1D5}" destId="{BC42EBB3-5416-417D-9E6A-4B9E52C082CE}" srcOrd="2" destOrd="0" presId="urn:microsoft.com/office/officeart/2005/8/layout/radial1"/>
    <dgm:cxn modelId="{B5B0CCFD-DB51-48E5-8FE2-D75758C2722B}" type="presParOf" srcId="{E372DAA4-CB2A-4798-A36F-8D482533F1D5}" destId="{E507C691-526F-41A4-9F56-DC27C2EAEE29}" srcOrd="3" destOrd="0" presId="urn:microsoft.com/office/officeart/2005/8/layout/radial1"/>
    <dgm:cxn modelId="{D8F483E9-F44E-4E9D-A632-1F468406F9FA}" type="presParOf" srcId="{E507C691-526F-41A4-9F56-DC27C2EAEE29}" destId="{4E78AA6B-72AE-4D2E-9342-3C2B0207C1BB}" srcOrd="0" destOrd="0" presId="urn:microsoft.com/office/officeart/2005/8/layout/radial1"/>
    <dgm:cxn modelId="{93E50296-4E0A-4368-ACCE-DBAFB54C672F}" type="presParOf" srcId="{E372DAA4-CB2A-4798-A36F-8D482533F1D5}" destId="{C9880073-2359-4E33-803C-A7BA465F5089}" srcOrd="4" destOrd="0" presId="urn:microsoft.com/office/officeart/2005/8/layout/radial1"/>
    <dgm:cxn modelId="{655C0DE4-9437-4C59-AFEF-9B7A60E9CB08}" type="presParOf" srcId="{E372DAA4-CB2A-4798-A36F-8D482533F1D5}" destId="{A49CE4FF-AD78-4432-8BB1-F7EAB49C4CA5}" srcOrd="5" destOrd="0" presId="urn:microsoft.com/office/officeart/2005/8/layout/radial1"/>
    <dgm:cxn modelId="{D6A2F27B-19D4-4862-AAF3-1394342E7589}" type="presParOf" srcId="{A49CE4FF-AD78-4432-8BB1-F7EAB49C4CA5}" destId="{243FC071-5D22-4634-99DB-A3B373226EE5}" srcOrd="0" destOrd="0" presId="urn:microsoft.com/office/officeart/2005/8/layout/radial1"/>
    <dgm:cxn modelId="{624DD30D-3467-4D6C-8531-EEF691ED7141}" type="presParOf" srcId="{E372DAA4-CB2A-4798-A36F-8D482533F1D5}" destId="{7365EDD1-55F2-4FE1-9D4C-DEE15815F744}" srcOrd="6" destOrd="0" presId="urn:microsoft.com/office/officeart/2005/8/layout/radial1"/>
    <dgm:cxn modelId="{7399F4FC-2D57-4D4D-BAB2-586FE87D5134}" type="presParOf" srcId="{E372DAA4-CB2A-4798-A36F-8D482533F1D5}" destId="{FFEAFA33-1C25-4A74-B071-19873D32789E}" srcOrd="7" destOrd="0" presId="urn:microsoft.com/office/officeart/2005/8/layout/radial1"/>
    <dgm:cxn modelId="{E89519D6-753D-4186-8482-5EEF8B096CAA}" type="presParOf" srcId="{FFEAFA33-1C25-4A74-B071-19873D32789E}" destId="{A516D0B8-42E2-45CB-8266-6BCC607E5F1B}" srcOrd="0" destOrd="0" presId="urn:microsoft.com/office/officeart/2005/8/layout/radial1"/>
    <dgm:cxn modelId="{D34EB863-66AD-4B03-9308-85F0578F4212}" type="presParOf" srcId="{E372DAA4-CB2A-4798-A36F-8D482533F1D5}" destId="{09944FF4-46D9-4985-B16D-F0465FF843C5}" srcOrd="8" destOrd="0" presId="urn:microsoft.com/office/officeart/2005/8/layout/radial1"/>
    <dgm:cxn modelId="{63E4DF4A-FBDC-4A5F-BD82-317D950E65D5}" type="presParOf" srcId="{E372DAA4-CB2A-4798-A36F-8D482533F1D5}" destId="{DD58D081-2F42-4ABB-AA02-BFF6D6AADCB9}" srcOrd="9" destOrd="0" presId="urn:microsoft.com/office/officeart/2005/8/layout/radial1"/>
    <dgm:cxn modelId="{084E9CA7-6E8D-447C-9C3C-A2CDD1504C98}" type="presParOf" srcId="{DD58D081-2F42-4ABB-AA02-BFF6D6AADCB9}" destId="{94238E5F-ADF5-4AAF-8AA3-5D2A071B45E1}" srcOrd="0" destOrd="0" presId="urn:microsoft.com/office/officeart/2005/8/layout/radial1"/>
    <dgm:cxn modelId="{85D95972-AC57-40EA-88E8-E75E71BD5B37}" type="presParOf" srcId="{E372DAA4-CB2A-4798-A36F-8D482533F1D5}" destId="{926448EA-1E6D-4F72-A0C2-38137FABE3C0}" srcOrd="10" destOrd="0" presId="urn:microsoft.com/office/officeart/2005/8/layout/radial1"/>
    <dgm:cxn modelId="{C625C38F-C620-48D3-8A0E-244D9D1FFA9C}" type="presParOf" srcId="{E372DAA4-CB2A-4798-A36F-8D482533F1D5}" destId="{D78459EA-CAA2-4B2B-891E-693A47A90FC5}" srcOrd="11" destOrd="0" presId="urn:microsoft.com/office/officeart/2005/8/layout/radial1"/>
    <dgm:cxn modelId="{607FE342-DAD0-4DA2-A550-AEA14C014FBD}" type="presParOf" srcId="{D78459EA-CAA2-4B2B-891E-693A47A90FC5}" destId="{44088DEB-A446-4C95-82BB-D581EB0ED3BC}" srcOrd="0" destOrd="0" presId="urn:microsoft.com/office/officeart/2005/8/layout/radial1"/>
    <dgm:cxn modelId="{E28000E8-84CF-4D41-989C-2469EB70AE2C}" type="presParOf" srcId="{E372DAA4-CB2A-4798-A36F-8D482533F1D5}" destId="{93A1D346-8749-4575-B97F-A35904B64139}" srcOrd="12" destOrd="0" presId="urn:microsoft.com/office/officeart/2005/8/layout/radial1"/>
    <dgm:cxn modelId="{A74AE693-7893-41C1-83B7-A64C9C32446E}" type="presParOf" srcId="{E372DAA4-CB2A-4798-A36F-8D482533F1D5}" destId="{B93BC91A-A0D6-4061-ABED-9CC315B91BB6}" srcOrd="13" destOrd="0" presId="urn:microsoft.com/office/officeart/2005/8/layout/radial1"/>
    <dgm:cxn modelId="{705A3E17-FA0A-4433-B67D-48BC7B580EBC}" type="presParOf" srcId="{B93BC91A-A0D6-4061-ABED-9CC315B91BB6}" destId="{F2B6512D-2733-4717-880A-E6170F2CB53D}" srcOrd="0" destOrd="0" presId="urn:microsoft.com/office/officeart/2005/8/layout/radial1"/>
    <dgm:cxn modelId="{F8C80BDA-7B90-40ED-BF76-088CCBAC036C}" type="presParOf" srcId="{E372DAA4-CB2A-4798-A36F-8D482533F1D5}" destId="{DC4DF35A-C15E-4ABF-B241-06698C8D0790}" srcOrd="14" destOrd="0" presId="urn:microsoft.com/office/officeart/2005/8/layout/radial1"/>
    <dgm:cxn modelId="{CAC14466-CDB4-4CC8-BF25-E2431D01A061}" type="presParOf" srcId="{E372DAA4-CB2A-4798-A36F-8D482533F1D5}" destId="{DA8384CE-37C3-47DA-B238-2E0EDF964F18}" srcOrd="15" destOrd="0" presId="urn:microsoft.com/office/officeart/2005/8/layout/radial1"/>
    <dgm:cxn modelId="{E44EFC5D-1FFC-4637-8D33-D866B4BF8E66}" type="presParOf" srcId="{DA8384CE-37C3-47DA-B238-2E0EDF964F18}" destId="{EF00A753-6A96-4A25-B948-AE2C1B2C9D7C}" srcOrd="0" destOrd="0" presId="urn:microsoft.com/office/officeart/2005/8/layout/radial1"/>
    <dgm:cxn modelId="{3F816986-F6C4-4F7C-A2B4-251A795AAF23}" type="presParOf" srcId="{E372DAA4-CB2A-4798-A36F-8D482533F1D5}" destId="{58D3F940-9A5D-4ECC-BC1B-40A97935CBA3}" srcOrd="16" destOrd="0" presId="urn:microsoft.com/office/officeart/2005/8/layout/radial1"/>
    <dgm:cxn modelId="{B307F02C-0942-4AB2-ACDC-53E8C9BA9CCD}" type="presParOf" srcId="{E372DAA4-CB2A-4798-A36F-8D482533F1D5}" destId="{124F8461-09F7-4070-ACF3-682197D5A33B}" srcOrd="17" destOrd="0" presId="urn:microsoft.com/office/officeart/2005/8/layout/radial1"/>
    <dgm:cxn modelId="{F0735E82-ED66-4A50-AD77-83BD8AE87D8B}" type="presParOf" srcId="{124F8461-09F7-4070-ACF3-682197D5A33B}" destId="{B7CBD8DE-F4FC-416F-AE1A-AE3CD079AB60}" srcOrd="0" destOrd="0" presId="urn:microsoft.com/office/officeart/2005/8/layout/radial1"/>
    <dgm:cxn modelId="{50E92818-6982-4557-993B-AFA729BCDB29}" type="presParOf" srcId="{E372DAA4-CB2A-4798-A36F-8D482533F1D5}" destId="{CFFE0A50-D4D4-40A9-B260-990B82F5DBA1}" srcOrd="18" destOrd="0" presId="urn:microsoft.com/office/officeart/2005/8/layout/radial1"/>
    <dgm:cxn modelId="{A2B93BC2-212E-451B-A67A-B48F3B6E03A0}" type="presParOf" srcId="{E372DAA4-CB2A-4798-A36F-8D482533F1D5}" destId="{A028E84D-2F5C-4394-B04D-BAF0296AF46E}" srcOrd="19" destOrd="0" presId="urn:microsoft.com/office/officeart/2005/8/layout/radial1"/>
    <dgm:cxn modelId="{74445BFE-0A0B-421A-A6CC-F7A2EA4454A2}" type="presParOf" srcId="{A028E84D-2F5C-4394-B04D-BAF0296AF46E}" destId="{E3A584B1-0366-4E6A-AED9-62063953B8E4}" srcOrd="0" destOrd="0" presId="urn:microsoft.com/office/officeart/2005/8/layout/radial1"/>
    <dgm:cxn modelId="{0AE7801A-C09A-4A39-98EA-B299DD3A0C8C}" type="presParOf" srcId="{E372DAA4-CB2A-4798-A36F-8D482533F1D5}" destId="{CD63B371-B842-48B0-83D7-7F4650C2AF20}" srcOrd="20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BC68F6CA-96DD-4E49-B3D2-4958CF5E1893}" type="doc">
      <dgm:prSet loTypeId="urn:microsoft.com/office/officeart/2005/8/layout/chevron2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E68D2787-0B38-4C15-B952-ED1D4C004E3A}">
      <dgm:prSet phldrT="[Текст]" custT="1"/>
      <dgm:spPr>
        <a:solidFill>
          <a:schemeClr val="accent3">
            <a:lumMod val="20000"/>
            <a:lumOff val="80000"/>
          </a:schemeClr>
        </a:solidFill>
      </dgm:spPr>
      <dgm:t>
        <a:bodyPr/>
        <a:lstStyle/>
        <a:p>
          <a:r>
            <a:rPr lang="ru-RU" sz="800" dirty="0" smtClean="0"/>
            <a:t>обучение правильному произношению звуков (понятие «звук») </a:t>
          </a:r>
          <a:endParaRPr lang="ru-RU" sz="800" dirty="0"/>
        </a:p>
      </dgm:t>
    </dgm:pt>
    <dgm:pt modelId="{62BAF5F5-1659-4089-9B58-6D9EF90E1D1A}" type="parTrans" cxnId="{5979FBE6-1316-4920-9046-8176B09D4515}">
      <dgm:prSet/>
      <dgm:spPr/>
      <dgm:t>
        <a:bodyPr/>
        <a:lstStyle/>
        <a:p>
          <a:endParaRPr lang="ru-RU"/>
        </a:p>
      </dgm:t>
    </dgm:pt>
    <dgm:pt modelId="{D77034BF-46D2-4F65-92D2-5F92C317FCB3}" type="sibTrans" cxnId="{5979FBE6-1316-4920-9046-8176B09D4515}">
      <dgm:prSet/>
      <dgm:spPr/>
      <dgm:t>
        <a:bodyPr/>
        <a:lstStyle/>
        <a:p>
          <a:endParaRPr lang="ru-RU"/>
        </a:p>
      </dgm:t>
    </dgm:pt>
    <dgm:pt modelId="{8C64A4A7-490F-4F39-B35D-4CE886E1F57D}">
      <dgm:prSet phldrT="[Текст]" custT="1"/>
      <dgm:spPr/>
      <dgm:t>
        <a:bodyPr/>
        <a:lstStyle/>
        <a:p>
          <a:r>
            <a:rPr lang="ru-RU" sz="1000" dirty="0" smtClean="0"/>
            <a:t>на пятом году жизни у большинства детей (при систематических и планомерных занятиях в предшествующих группах) завершается процесс овладения звуками родного языка</a:t>
          </a:r>
          <a:endParaRPr lang="ru-RU" sz="1000" dirty="0"/>
        </a:p>
      </dgm:t>
    </dgm:pt>
    <dgm:pt modelId="{5B94D195-26D8-4FB4-B6FF-29B19BACE2F3}" type="parTrans" cxnId="{F3798FE3-5629-4DC5-AA32-4ACFA800AF07}">
      <dgm:prSet/>
      <dgm:spPr/>
      <dgm:t>
        <a:bodyPr/>
        <a:lstStyle/>
        <a:p>
          <a:endParaRPr lang="ru-RU"/>
        </a:p>
      </dgm:t>
    </dgm:pt>
    <dgm:pt modelId="{58DDC199-FC62-4FE9-8FCF-39247E5C43D9}" type="sibTrans" cxnId="{F3798FE3-5629-4DC5-AA32-4ACFA800AF07}">
      <dgm:prSet/>
      <dgm:spPr/>
      <dgm:t>
        <a:bodyPr/>
        <a:lstStyle/>
        <a:p>
          <a:endParaRPr lang="ru-RU"/>
        </a:p>
      </dgm:t>
    </dgm:pt>
    <dgm:pt modelId="{7F925A1D-A5F7-4CB1-9F0B-36669B95638C}">
      <dgm:prSet phldrT="[Текст]" custT="1"/>
      <dgm:spPr/>
      <dgm:t>
        <a:bodyPr/>
        <a:lstStyle/>
        <a:p>
          <a:r>
            <a:rPr lang="ru-RU" sz="1000" dirty="0" smtClean="0"/>
            <a:t>педагог учит детей правильно и четко произносить все звуки родного языка (уделяя особое внимание сложным звукам: свистящим, шипящим, звукам [л] и [р])</a:t>
          </a:r>
          <a:endParaRPr lang="ru-RU" sz="1000" dirty="0"/>
        </a:p>
      </dgm:t>
    </dgm:pt>
    <dgm:pt modelId="{7B6A5579-2C23-495E-BB64-0002AE21EE87}" type="parTrans" cxnId="{FCE8D86B-962A-4244-8FCA-E2E995AAEFD7}">
      <dgm:prSet/>
      <dgm:spPr/>
      <dgm:t>
        <a:bodyPr/>
        <a:lstStyle/>
        <a:p>
          <a:endParaRPr lang="ru-RU"/>
        </a:p>
      </dgm:t>
    </dgm:pt>
    <dgm:pt modelId="{E7672D1E-7D3A-4CBE-805D-D1AA94DB6130}" type="sibTrans" cxnId="{FCE8D86B-962A-4244-8FCA-E2E995AAEFD7}">
      <dgm:prSet/>
      <dgm:spPr/>
      <dgm:t>
        <a:bodyPr/>
        <a:lstStyle/>
        <a:p>
          <a:endParaRPr lang="ru-RU"/>
        </a:p>
      </dgm:t>
    </dgm:pt>
    <dgm:pt modelId="{3D3F3F77-EEB8-4651-80DF-0A702EF10C1E}">
      <dgm:prSet phldrT="[Текст]" custT="1"/>
      <dgm:spPr>
        <a:solidFill>
          <a:schemeClr val="accent3">
            <a:lumMod val="40000"/>
            <a:lumOff val="60000"/>
          </a:schemeClr>
        </a:solidFill>
      </dgm:spPr>
      <dgm:t>
        <a:bodyPr/>
        <a:lstStyle/>
        <a:p>
          <a:r>
            <a:rPr lang="ru-RU" sz="800" dirty="0" smtClean="0"/>
            <a:t>навык умелого использования интонационных средств выразительности </a:t>
          </a:r>
          <a:endParaRPr lang="ru-RU" sz="800" dirty="0"/>
        </a:p>
      </dgm:t>
    </dgm:pt>
    <dgm:pt modelId="{9E9352FC-1E9A-4298-A1BA-5D26FD50F3F0}" type="parTrans" cxnId="{4951FAB1-84A6-49E3-9A73-4343BD2BF619}">
      <dgm:prSet/>
      <dgm:spPr/>
      <dgm:t>
        <a:bodyPr/>
        <a:lstStyle/>
        <a:p>
          <a:endParaRPr lang="ru-RU"/>
        </a:p>
      </dgm:t>
    </dgm:pt>
    <dgm:pt modelId="{0E142B3B-5011-4AD0-B99B-72EC40227E6F}" type="sibTrans" cxnId="{4951FAB1-84A6-49E3-9A73-4343BD2BF619}">
      <dgm:prSet/>
      <dgm:spPr/>
      <dgm:t>
        <a:bodyPr/>
        <a:lstStyle/>
        <a:p>
          <a:endParaRPr lang="ru-RU"/>
        </a:p>
      </dgm:t>
    </dgm:pt>
    <dgm:pt modelId="{EF6C7FBA-1C40-4B1E-9067-82A2B751C133}">
      <dgm:prSet phldrT="[Текст]" custT="1"/>
      <dgm:spPr/>
      <dgm:t>
        <a:bodyPr/>
        <a:lstStyle/>
        <a:p>
          <a:r>
            <a:rPr lang="ru-RU" sz="900" dirty="0" smtClean="0"/>
            <a:t>пользоваться умеренным темпом речи</a:t>
          </a:r>
          <a:endParaRPr lang="ru-RU" sz="900" dirty="0"/>
        </a:p>
      </dgm:t>
    </dgm:pt>
    <dgm:pt modelId="{BE4DB31E-33A5-47BB-B0BB-D66E54668AD5}" type="parTrans" cxnId="{27D137B1-B518-4FC5-AE14-4240EA99911D}">
      <dgm:prSet/>
      <dgm:spPr/>
      <dgm:t>
        <a:bodyPr/>
        <a:lstStyle/>
        <a:p>
          <a:endParaRPr lang="ru-RU"/>
        </a:p>
      </dgm:t>
    </dgm:pt>
    <dgm:pt modelId="{8839B553-80CE-4E00-9C73-FC8895FF312E}" type="sibTrans" cxnId="{27D137B1-B518-4FC5-AE14-4240EA99911D}">
      <dgm:prSet/>
      <dgm:spPr/>
      <dgm:t>
        <a:bodyPr/>
        <a:lstStyle/>
        <a:p>
          <a:endParaRPr lang="ru-RU"/>
        </a:p>
      </dgm:t>
    </dgm:pt>
    <dgm:pt modelId="{D8B5D42F-90B3-423B-9A50-257BCA0F466C}">
      <dgm:prSet phldrT="[Текст]" custT="1"/>
      <dgm:spPr/>
      <dgm:t>
        <a:bodyPr/>
        <a:lstStyle/>
        <a:p>
          <a:r>
            <a:rPr lang="ru-RU" sz="900" dirty="0" smtClean="0"/>
            <a:t>интонационными средствами выразительности</a:t>
          </a:r>
          <a:endParaRPr lang="ru-RU" sz="900" dirty="0"/>
        </a:p>
      </dgm:t>
    </dgm:pt>
    <dgm:pt modelId="{65472D55-EF97-4F10-A2DE-370E31E18ACC}" type="parTrans" cxnId="{195E7EA0-5336-49CB-83DE-969F5D6DA2F1}">
      <dgm:prSet/>
      <dgm:spPr/>
      <dgm:t>
        <a:bodyPr/>
        <a:lstStyle/>
        <a:p>
          <a:endParaRPr lang="ru-RU"/>
        </a:p>
      </dgm:t>
    </dgm:pt>
    <dgm:pt modelId="{2A6153B1-97A2-416E-B76F-4050FD2A76EA}" type="sibTrans" cxnId="{195E7EA0-5336-49CB-83DE-969F5D6DA2F1}">
      <dgm:prSet/>
      <dgm:spPr/>
      <dgm:t>
        <a:bodyPr/>
        <a:lstStyle/>
        <a:p>
          <a:endParaRPr lang="ru-RU"/>
        </a:p>
      </dgm:t>
    </dgm:pt>
    <dgm:pt modelId="{C6ACE578-5235-479F-94CE-F3ABDD1DC433}">
      <dgm:prSet phldrT="[Текст]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ru-RU" dirty="0" smtClean="0"/>
            <a:t>развитие речевого дыхания</a:t>
          </a:r>
          <a:endParaRPr lang="ru-RU" dirty="0"/>
        </a:p>
      </dgm:t>
    </dgm:pt>
    <dgm:pt modelId="{214AF605-D393-4DDB-B99D-8FDE37657DAE}" type="parTrans" cxnId="{AD7F3540-343D-4AEF-AE76-B17664786637}">
      <dgm:prSet/>
      <dgm:spPr/>
      <dgm:t>
        <a:bodyPr/>
        <a:lstStyle/>
        <a:p>
          <a:endParaRPr lang="ru-RU"/>
        </a:p>
      </dgm:t>
    </dgm:pt>
    <dgm:pt modelId="{3D558650-3F65-45F2-98BC-BF909C5CB127}" type="sibTrans" cxnId="{AD7F3540-343D-4AEF-AE76-B17664786637}">
      <dgm:prSet/>
      <dgm:spPr/>
      <dgm:t>
        <a:bodyPr/>
        <a:lstStyle/>
        <a:p>
          <a:endParaRPr lang="ru-RU"/>
        </a:p>
      </dgm:t>
    </dgm:pt>
    <dgm:pt modelId="{61F75E11-8E9E-48E6-AD87-9ED7D521568F}">
      <dgm:prSet phldrT="[Текст]" custT="1"/>
      <dgm:spPr/>
      <dgm:t>
        <a:bodyPr/>
        <a:lstStyle/>
        <a:p>
          <a:r>
            <a:rPr lang="ru-RU" sz="1000" dirty="0" smtClean="0"/>
            <a:t>удлиняется выдох</a:t>
          </a:r>
          <a:endParaRPr lang="ru-RU" sz="1000" dirty="0"/>
        </a:p>
      </dgm:t>
    </dgm:pt>
    <dgm:pt modelId="{5ECF7B67-D015-4F19-B39C-C5CD856F950E}" type="parTrans" cxnId="{25B527F2-2AE2-4877-922E-CEB113E09FAF}">
      <dgm:prSet/>
      <dgm:spPr/>
      <dgm:t>
        <a:bodyPr/>
        <a:lstStyle/>
        <a:p>
          <a:endParaRPr lang="ru-RU"/>
        </a:p>
      </dgm:t>
    </dgm:pt>
    <dgm:pt modelId="{C1FF2B62-648B-4D6C-AB45-9F18AC3D569E}" type="sibTrans" cxnId="{25B527F2-2AE2-4877-922E-CEB113E09FAF}">
      <dgm:prSet/>
      <dgm:spPr/>
      <dgm:t>
        <a:bodyPr/>
        <a:lstStyle/>
        <a:p>
          <a:endParaRPr lang="ru-RU"/>
        </a:p>
      </dgm:t>
    </dgm:pt>
    <dgm:pt modelId="{80BF6C36-31F5-4AFF-89FF-8CD64CA32190}">
      <dgm:prSet phldrT="[Текст]" custT="1"/>
      <dgm:spPr/>
      <dgm:t>
        <a:bodyPr/>
        <a:lstStyle/>
        <a:p>
          <a:r>
            <a:rPr lang="ru-RU" sz="1000" dirty="0" smtClean="0"/>
            <a:t>гласные звуки они способны произносить в течение 3-7 секунд</a:t>
          </a:r>
          <a:endParaRPr lang="ru-RU" sz="1000" dirty="0"/>
        </a:p>
      </dgm:t>
    </dgm:pt>
    <dgm:pt modelId="{17FFA115-AA34-4EBE-A56C-E1B22144D580}" type="parTrans" cxnId="{278AFE9A-7EA7-42F3-9303-AE24F4ED5CDA}">
      <dgm:prSet/>
      <dgm:spPr/>
      <dgm:t>
        <a:bodyPr/>
        <a:lstStyle/>
        <a:p>
          <a:endParaRPr lang="ru-RU"/>
        </a:p>
      </dgm:t>
    </dgm:pt>
    <dgm:pt modelId="{15A90013-C989-40E0-9B17-F4787F3DA6FB}" type="sibTrans" cxnId="{278AFE9A-7EA7-42F3-9303-AE24F4ED5CDA}">
      <dgm:prSet/>
      <dgm:spPr/>
      <dgm:t>
        <a:bodyPr/>
        <a:lstStyle/>
        <a:p>
          <a:endParaRPr lang="ru-RU"/>
        </a:p>
      </dgm:t>
    </dgm:pt>
    <dgm:pt modelId="{F5C03D21-CF96-4645-838C-ABEBF45324C4}">
      <dgm:prSet phldrT="[Текст]" custT="1"/>
      <dgm:spPr/>
      <dgm:t>
        <a:bodyPr/>
        <a:lstStyle/>
        <a:p>
          <a:r>
            <a:rPr lang="ru-RU" sz="1000" dirty="0" smtClean="0"/>
            <a:t>отчетливо произносить слова и фразы</a:t>
          </a:r>
          <a:endParaRPr lang="ru-RU" sz="1000" dirty="0"/>
        </a:p>
      </dgm:t>
    </dgm:pt>
    <dgm:pt modelId="{A2D357C2-1136-425E-8E20-A45FDD31BC83}" type="parTrans" cxnId="{C0E3A4CA-A075-4559-80F9-AEF293B05BFC}">
      <dgm:prSet/>
      <dgm:spPr/>
      <dgm:t>
        <a:bodyPr/>
        <a:lstStyle/>
        <a:p>
          <a:endParaRPr lang="ru-RU"/>
        </a:p>
      </dgm:t>
    </dgm:pt>
    <dgm:pt modelId="{09A46E49-05DC-4343-AAD0-8C12CBCDBBD8}" type="sibTrans" cxnId="{C0E3A4CA-A075-4559-80F9-AEF293B05BFC}">
      <dgm:prSet/>
      <dgm:spPr/>
      <dgm:t>
        <a:bodyPr/>
        <a:lstStyle/>
        <a:p>
          <a:endParaRPr lang="ru-RU"/>
        </a:p>
      </dgm:t>
    </dgm:pt>
    <dgm:pt modelId="{16D4B258-078F-4054-B825-592770A0403A}">
      <dgm:prSet phldrT="[Текст]" custT="1"/>
      <dgm:spPr/>
      <dgm:t>
        <a:bodyPr/>
        <a:lstStyle/>
        <a:p>
          <a:r>
            <a:rPr lang="ru-RU" sz="900" dirty="0" smtClean="0"/>
            <a:t>высокий уровень развития у дошкольников речевого слуха, который дает им возможность и самим шире применять разные средства выразительности: повышать и понижать тон голоса, выделять во фразах отдельные слова и группы слов, правильно выдерживать паузы, выражать эмоционально-волевое отношение к произносимому, точно использовать литературные нормы произношения слов.</a:t>
          </a:r>
          <a:endParaRPr lang="ru-RU" sz="900" dirty="0"/>
        </a:p>
      </dgm:t>
    </dgm:pt>
    <dgm:pt modelId="{8AD4ED05-5443-46CF-AEA1-E4C3EC709A26}" type="parTrans" cxnId="{7B6475FE-9210-45C0-810B-C18EE200B06B}">
      <dgm:prSet/>
      <dgm:spPr/>
      <dgm:t>
        <a:bodyPr/>
        <a:lstStyle/>
        <a:p>
          <a:endParaRPr lang="ru-RU"/>
        </a:p>
      </dgm:t>
    </dgm:pt>
    <dgm:pt modelId="{52595A8E-45E6-447D-A368-09F08AB3E518}" type="sibTrans" cxnId="{7B6475FE-9210-45C0-810B-C18EE200B06B}">
      <dgm:prSet/>
      <dgm:spPr/>
      <dgm:t>
        <a:bodyPr/>
        <a:lstStyle/>
        <a:p>
          <a:endParaRPr lang="ru-RU"/>
        </a:p>
      </dgm:t>
    </dgm:pt>
    <dgm:pt modelId="{B66EACC5-7868-449A-B55B-3062FB723913}">
      <dgm:prSet phldrT="[Текст]" custT="1"/>
      <dgm:spPr/>
      <dgm:t>
        <a:bodyPr/>
        <a:lstStyle/>
        <a:p>
          <a:r>
            <a:rPr lang="ru-RU" sz="900" dirty="0" smtClean="0"/>
            <a:t>менять громкость своего голоса с учетом содержания высказывания</a:t>
          </a:r>
          <a:endParaRPr lang="ru-RU" sz="900" dirty="0"/>
        </a:p>
      </dgm:t>
    </dgm:pt>
    <dgm:pt modelId="{C927A807-E60A-4C86-92FE-6E0B4FAC080F}" type="parTrans" cxnId="{BA2C9873-1A2F-4A7C-AA63-05EAF014BC97}">
      <dgm:prSet/>
      <dgm:spPr/>
      <dgm:t>
        <a:bodyPr/>
        <a:lstStyle/>
        <a:p>
          <a:endParaRPr lang="ru-RU"/>
        </a:p>
      </dgm:t>
    </dgm:pt>
    <dgm:pt modelId="{F94BE2AC-05C0-48A8-BFF1-1C2726996A87}" type="sibTrans" cxnId="{BA2C9873-1A2F-4A7C-AA63-05EAF014BC97}">
      <dgm:prSet/>
      <dgm:spPr/>
      <dgm:t>
        <a:bodyPr/>
        <a:lstStyle/>
        <a:p>
          <a:endParaRPr lang="ru-RU"/>
        </a:p>
      </dgm:t>
    </dgm:pt>
    <dgm:pt modelId="{2F178C62-BC6E-4CC5-84D1-D4FE727DC990}">
      <dgm:prSet phldrT="[Текст]" custT="1"/>
      <dgm:spPr/>
      <dgm:t>
        <a:bodyPr/>
        <a:lstStyle/>
        <a:p>
          <a:r>
            <a:rPr lang="ru-RU" sz="1000" dirty="0" smtClean="0"/>
            <a:t>свободный выдох при дутье на султанчик несколько короче — от 2 до 5 секунд</a:t>
          </a:r>
          <a:endParaRPr lang="ru-RU" sz="1000" dirty="0"/>
        </a:p>
      </dgm:t>
    </dgm:pt>
    <dgm:pt modelId="{E8EE6F30-2A9E-4A12-834A-9FDD8BD9B204}" type="parTrans" cxnId="{DD3050BD-4DCA-4F86-ACA5-8A2458243E4D}">
      <dgm:prSet/>
      <dgm:spPr/>
      <dgm:t>
        <a:bodyPr/>
        <a:lstStyle/>
        <a:p>
          <a:endParaRPr lang="ru-RU"/>
        </a:p>
      </dgm:t>
    </dgm:pt>
    <dgm:pt modelId="{F2C9998B-6D23-4D1A-AD91-18490665A509}" type="sibTrans" cxnId="{DD3050BD-4DCA-4F86-ACA5-8A2458243E4D}">
      <dgm:prSet/>
      <dgm:spPr/>
      <dgm:t>
        <a:bodyPr/>
        <a:lstStyle/>
        <a:p>
          <a:endParaRPr lang="ru-RU"/>
        </a:p>
      </dgm:t>
    </dgm:pt>
    <dgm:pt modelId="{1D4D7875-7B9E-43EE-BF83-415CBC8BD68A}">
      <dgm:prSet phldrT="[Текст]" custT="1"/>
      <dgm:spPr/>
      <dgm:t>
        <a:bodyPr/>
        <a:lstStyle/>
        <a:p>
          <a:r>
            <a:rPr lang="ru-RU" sz="1000" dirty="0" smtClean="0"/>
            <a:t>дети произносят фразы, состоящие из большего количества слов</a:t>
          </a:r>
          <a:endParaRPr lang="ru-RU" sz="1000" dirty="0"/>
        </a:p>
      </dgm:t>
    </dgm:pt>
    <dgm:pt modelId="{72085433-C59C-4B43-9A15-FEFC5733A2DB}" type="parTrans" cxnId="{8E826F8C-B72F-4608-9D15-D53624B892FA}">
      <dgm:prSet/>
      <dgm:spPr/>
      <dgm:t>
        <a:bodyPr/>
        <a:lstStyle/>
        <a:p>
          <a:endParaRPr lang="ru-RU"/>
        </a:p>
      </dgm:t>
    </dgm:pt>
    <dgm:pt modelId="{6439EF45-432A-4CF8-BBEB-D7CA22CAA3CF}" type="sibTrans" cxnId="{8E826F8C-B72F-4608-9D15-D53624B892FA}">
      <dgm:prSet/>
      <dgm:spPr/>
      <dgm:t>
        <a:bodyPr/>
        <a:lstStyle/>
        <a:p>
          <a:endParaRPr lang="ru-RU"/>
        </a:p>
      </dgm:t>
    </dgm:pt>
    <dgm:pt modelId="{321D81F0-E5E3-49E7-8304-34E7B80F0733}" type="pres">
      <dgm:prSet presAssocID="{BC68F6CA-96DD-4E49-B3D2-4958CF5E1893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751D48C-7FBA-4F51-99C8-2F2B26738CB5}" type="pres">
      <dgm:prSet presAssocID="{E68D2787-0B38-4C15-B952-ED1D4C004E3A}" presName="composite" presStyleCnt="0"/>
      <dgm:spPr/>
    </dgm:pt>
    <dgm:pt modelId="{D0D0EF92-F27D-4F2A-B41F-24F51D29FCF9}" type="pres">
      <dgm:prSet presAssocID="{E68D2787-0B38-4C15-B952-ED1D4C004E3A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3B6BE7-66C1-494B-9699-8C83BBD7058C}" type="pres">
      <dgm:prSet presAssocID="{E68D2787-0B38-4C15-B952-ED1D4C004E3A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C0BA3F-DE83-421C-8C15-100504684836}" type="pres">
      <dgm:prSet presAssocID="{D77034BF-46D2-4F65-92D2-5F92C317FCB3}" presName="sp" presStyleCnt="0"/>
      <dgm:spPr/>
    </dgm:pt>
    <dgm:pt modelId="{101CF8A6-EF08-491D-8122-8B97C35106E3}" type="pres">
      <dgm:prSet presAssocID="{3D3F3F77-EEB8-4651-80DF-0A702EF10C1E}" presName="composite" presStyleCnt="0"/>
      <dgm:spPr/>
    </dgm:pt>
    <dgm:pt modelId="{7A62DBC2-EF8A-4239-AD4A-CA31AD9349EF}" type="pres">
      <dgm:prSet presAssocID="{3D3F3F77-EEB8-4651-80DF-0A702EF10C1E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88C5412-10D6-44DD-AE06-04768A583E59}" type="pres">
      <dgm:prSet presAssocID="{3D3F3F77-EEB8-4651-80DF-0A702EF10C1E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FCEAA93-C491-4604-90B3-8E3506F40136}" type="pres">
      <dgm:prSet presAssocID="{0E142B3B-5011-4AD0-B99B-72EC40227E6F}" presName="sp" presStyleCnt="0"/>
      <dgm:spPr/>
    </dgm:pt>
    <dgm:pt modelId="{BAC5302C-927E-4BDD-9E00-9BE5578857E6}" type="pres">
      <dgm:prSet presAssocID="{C6ACE578-5235-479F-94CE-F3ABDD1DC433}" presName="composite" presStyleCnt="0"/>
      <dgm:spPr/>
    </dgm:pt>
    <dgm:pt modelId="{DD985DAF-FF44-402D-A440-D0B963FD1B10}" type="pres">
      <dgm:prSet presAssocID="{C6ACE578-5235-479F-94CE-F3ABDD1DC433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2E07B7-F128-4D85-B1E6-58D21100C6EA}" type="pres">
      <dgm:prSet presAssocID="{C6ACE578-5235-479F-94CE-F3ABDD1DC433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419DC8E-B1B6-404D-97FA-505173958DC9}" type="presOf" srcId="{80BF6C36-31F5-4AFF-89FF-8CD64CA32190}" destId="{8A2E07B7-F128-4D85-B1E6-58D21100C6EA}" srcOrd="0" destOrd="1" presId="urn:microsoft.com/office/officeart/2005/8/layout/chevron2"/>
    <dgm:cxn modelId="{DD3050BD-4DCA-4F86-ACA5-8A2458243E4D}" srcId="{C6ACE578-5235-479F-94CE-F3ABDD1DC433}" destId="{2F178C62-BC6E-4CC5-84D1-D4FE727DC990}" srcOrd="2" destOrd="0" parTransId="{E8EE6F30-2A9E-4A12-834A-9FDD8BD9B204}" sibTransId="{F2C9998B-6D23-4D1A-AD91-18490665A509}"/>
    <dgm:cxn modelId="{0E59163B-8B72-4DC3-B39D-C44402677D77}" type="presOf" srcId="{7F925A1D-A5F7-4CB1-9F0B-36669B95638C}" destId="{693B6BE7-66C1-494B-9699-8C83BBD7058C}" srcOrd="0" destOrd="1" presId="urn:microsoft.com/office/officeart/2005/8/layout/chevron2"/>
    <dgm:cxn modelId="{2E7CB367-D42A-4A95-8DCB-A10FCBE8BC4F}" type="presOf" srcId="{B66EACC5-7868-449A-B55B-3062FB723913}" destId="{188C5412-10D6-44DD-AE06-04768A583E59}" srcOrd="0" destOrd="1" presId="urn:microsoft.com/office/officeart/2005/8/layout/chevron2"/>
    <dgm:cxn modelId="{BA2C9873-1A2F-4A7C-AA63-05EAF014BC97}" srcId="{3D3F3F77-EEB8-4651-80DF-0A702EF10C1E}" destId="{B66EACC5-7868-449A-B55B-3062FB723913}" srcOrd="1" destOrd="0" parTransId="{C927A807-E60A-4C86-92FE-6E0B4FAC080F}" sibTransId="{F94BE2AC-05C0-48A8-BFF1-1C2726996A87}"/>
    <dgm:cxn modelId="{FCE8D86B-962A-4244-8FCA-E2E995AAEFD7}" srcId="{E68D2787-0B38-4C15-B952-ED1D4C004E3A}" destId="{7F925A1D-A5F7-4CB1-9F0B-36669B95638C}" srcOrd="1" destOrd="0" parTransId="{7B6A5579-2C23-495E-BB64-0002AE21EE87}" sibTransId="{E7672D1E-7D3A-4CBE-805D-D1AA94DB6130}"/>
    <dgm:cxn modelId="{29C77FDF-8623-4A4E-9C92-10FC71EB8631}" type="presOf" srcId="{2F178C62-BC6E-4CC5-84D1-D4FE727DC990}" destId="{8A2E07B7-F128-4D85-B1E6-58D21100C6EA}" srcOrd="0" destOrd="2" presId="urn:microsoft.com/office/officeart/2005/8/layout/chevron2"/>
    <dgm:cxn modelId="{156BB648-1DDE-464F-91A8-BDCF6CAB5E59}" type="presOf" srcId="{D8B5D42F-90B3-423B-9A50-257BCA0F466C}" destId="{188C5412-10D6-44DD-AE06-04768A583E59}" srcOrd="0" destOrd="2" presId="urn:microsoft.com/office/officeart/2005/8/layout/chevron2"/>
    <dgm:cxn modelId="{299E73C6-9BE2-451F-BE85-E156F1EC2C86}" type="presOf" srcId="{1D4D7875-7B9E-43EE-BF83-415CBC8BD68A}" destId="{8A2E07B7-F128-4D85-B1E6-58D21100C6EA}" srcOrd="0" destOrd="3" presId="urn:microsoft.com/office/officeart/2005/8/layout/chevron2"/>
    <dgm:cxn modelId="{0B1723D1-DFE5-465F-9EA8-AA3376EF1703}" type="presOf" srcId="{E68D2787-0B38-4C15-B952-ED1D4C004E3A}" destId="{D0D0EF92-F27D-4F2A-B41F-24F51D29FCF9}" srcOrd="0" destOrd="0" presId="urn:microsoft.com/office/officeart/2005/8/layout/chevron2"/>
    <dgm:cxn modelId="{278AFE9A-7EA7-42F3-9303-AE24F4ED5CDA}" srcId="{C6ACE578-5235-479F-94CE-F3ABDD1DC433}" destId="{80BF6C36-31F5-4AFF-89FF-8CD64CA32190}" srcOrd="1" destOrd="0" parTransId="{17FFA115-AA34-4EBE-A56C-E1B22144D580}" sibTransId="{15A90013-C989-40E0-9B17-F4787F3DA6FB}"/>
    <dgm:cxn modelId="{5979FBE6-1316-4920-9046-8176B09D4515}" srcId="{BC68F6CA-96DD-4E49-B3D2-4958CF5E1893}" destId="{E68D2787-0B38-4C15-B952-ED1D4C004E3A}" srcOrd="0" destOrd="0" parTransId="{62BAF5F5-1659-4089-9B58-6D9EF90E1D1A}" sibTransId="{D77034BF-46D2-4F65-92D2-5F92C317FCB3}"/>
    <dgm:cxn modelId="{5C008370-D1CE-4612-BB3E-D465047103BB}" type="presOf" srcId="{C6ACE578-5235-479F-94CE-F3ABDD1DC433}" destId="{DD985DAF-FF44-402D-A440-D0B963FD1B10}" srcOrd="0" destOrd="0" presId="urn:microsoft.com/office/officeart/2005/8/layout/chevron2"/>
    <dgm:cxn modelId="{DC5F0F33-D623-4CA4-8A73-B126810CCEA0}" type="presOf" srcId="{3D3F3F77-EEB8-4651-80DF-0A702EF10C1E}" destId="{7A62DBC2-EF8A-4239-AD4A-CA31AD9349EF}" srcOrd="0" destOrd="0" presId="urn:microsoft.com/office/officeart/2005/8/layout/chevron2"/>
    <dgm:cxn modelId="{4951FAB1-84A6-49E3-9A73-4343BD2BF619}" srcId="{BC68F6CA-96DD-4E49-B3D2-4958CF5E1893}" destId="{3D3F3F77-EEB8-4651-80DF-0A702EF10C1E}" srcOrd="1" destOrd="0" parTransId="{9E9352FC-1E9A-4298-A1BA-5D26FD50F3F0}" sibTransId="{0E142B3B-5011-4AD0-B99B-72EC40227E6F}"/>
    <dgm:cxn modelId="{C0E3A4CA-A075-4559-80F9-AEF293B05BFC}" srcId="{E68D2787-0B38-4C15-B952-ED1D4C004E3A}" destId="{F5C03D21-CF96-4645-838C-ABEBF45324C4}" srcOrd="2" destOrd="0" parTransId="{A2D357C2-1136-425E-8E20-A45FDD31BC83}" sibTransId="{09A46E49-05DC-4343-AAD0-8C12CBCDBBD8}"/>
    <dgm:cxn modelId="{7CA0A945-CFEB-4B18-837F-CF60B0A5EFE6}" type="presOf" srcId="{BC68F6CA-96DD-4E49-B3D2-4958CF5E1893}" destId="{321D81F0-E5E3-49E7-8304-34E7B80F0733}" srcOrd="0" destOrd="0" presId="urn:microsoft.com/office/officeart/2005/8/layout/chevron2"/>
    <dgm:cxn modelId="{AD7F3540-343D-4AEF-AE76-B17664786637}" srcId="{BC68F6CA-96DD-4E49-B3D2-4958CF5E1893}" destId="{C6ACE578-5235-479F-94CE-F3ABDD1DC433}" srcOrd="2" destOrd="0" parTransId="{214AF605-D393-4DDB-B99D-8FDE37657DAE}" sibTransId="{3D558650-3F65-45F2-98BC-BF909C5CB127}"/>
    <dgm:cxn modelId="{F3798FE3-5629-4DC5-AA32-4ACFA800AF07}" srcId="{E68D2787-0B38-4C15-B952-ED1D4C004E3A}" destId="{8C64A4A7-490F-4F39-B35D-4CE886E1F57D}" srcOrd="0" destOrd="0" parTransId="{5B94D195-26D8-4FB4-B6FF-29B19BACE2F3}" sibTransId="{58DDC199-FC62-4FE9-8FCF-39247E5C43D9}"/>
    <dgm:cxn modelId="{784A5E15-FBA9-497D-8142-8352035A77DA}" type="presOf" srcId="{F5C03D21-CF96-4645-838C-ABEBF45324C4}" destId="{693B6BE7-66C1-494B-9699-8C83BBD7058C}" srcOrd="0" destOrd="2" presId="urn:microsoft.com/office/officeart/2005/8/layout/chevron2"/>
    <dgm:cxn modelId="{2DC9AA0B-1E37-49CC-8D0F-477471F0A41E}" type="presOf" srcId="{61F75E11-8E9E-48E6-AD87-9ED7D521568F}" destId="{8A2E07B7-F128-4D85-B1E6-58D21100C6EA}" srcOrd="0" destOrd="0" presId="urn:microsoft.com/office/officeart/2005/8/layout/chevron2"/>
    <dgm:cxn modelId="{27D137B1-B518-4FC5-AE14-4240EA99911D}" srcId="{3D3F3F77-EEB8-4651-80DF-0A702EF10C1E}" destId="{EF6C7FBA-1C40-4B1E-9067-82A2B751C133}" srcOrd="0" destOrd="0" parTransId="{BE4DB31E-33A5-47BB-B0BB-D66E54668AD5}" sibTransId="{8839B553-80CE-4E00-9C73-FC8895FF312E}"/>
    <dgm:cxn modelId="{25B527F2-2AE2-4877-922E-CEB113E09FAF}" srcId="{C6ACE578-5235-479F-94CE-F3ABDD1DC433}" destId="{61F75E11-8E9E-48E6-AD87-9ED7D521568F}" srcOrd="0" destOrd="0" parTransId="{5ECF7B67-D015-4F19-B39C-C5CD856F950E}" sibTransId="{C1FF2B62-648B-4D6C-AB45-9F18AC3D569E}"/>
    <dgm:cxn modelId="{8E826F8C-B72F-4608-9D15-D53624B892FA}" srcId="{C6ACE578-5235-479F-94CE-F3ABDD1DC433}" destId="{1D4D7875-7B9E-43EE-BF83-415CBC8BD68A}" srcOrd="3" destOrd="0" parTransId="{72085433-C59C-4B43-9A15-FEFC5733A2DB}" sibTransId="{6439EF45-432A-4CF8-BBEB-D7CA22CAA3CF}"/>
    <dgm:cxn modelId="{F672947B-A0B1-49D9-863A-02D2A3FE2374}" type="presOf" srcId="{EF6C7FBA-1C40-4B1E-9067-82A2B751C133}" destId="{188C5412-10D6-44DD-AE06-04768A583E59}" srcOrd="0" destOrd="0" presId="urn:microsoft.com/office/officeart/2005/8/layout/chevron2"/>
    <dgm:cxn modelId="{F335542B-11A2-48A3-B395-CFE0C9358BFE}" type="presOf" srcId="{16D4B258-078F-4054-B825-592770A0403A}" destId="{188C5412-10D6-44DD-AE06-04768A583E59}" srcOrd="0" destOrd="3" presId="urn:microsoft.com/office/officeart/2005/8/layout/chevron2"/>
    <dgm:cxn modelId="{7B6475FE-9210-45C0-810B-C18EE200B06B}" srcId="{3D3F3F77-EEB8-4651-80DF-0A702EF10C1E}" destId="{16D4B258-078F-4054-B825-592770A0403A}" srcOrd="3" destOrd="0" parTransId="{8AD4ED05-5443-46CF-AEA1-E4C3EC709A26}" sibTransId="{52595A8E-45E6-447D-A368-09F08AB3E518}"/>
    <dgm:cxn modelId="{195E7EA0-5336-49CB-83DE-969F5D6DA2F1}" srcId="{3D3F3F77-EEB8-4651-80DF-0A702EF10C1E}" destId="{D8B5D42F-90B3-423B-9A50-257BCA0F466C}" srcOrd="2" destOrd="0" parTransId="{65472D55-EF97-4F10-A2DE-370E31E18ACC}" sibTransId="{2A6153B1-97A2-416E-B76F-4050FD2A76EA}"/>
    <dgm:cxn modelId="{A1EB4058-F421-40BB-99A9-216FD96F7062}" type="presOf" srcId="{8C64A4A7-490F-4F39-B35D-4CE886E1F57D}" destId="{693B6BE7-66C1-494B-9699-8C83BBD7058C}" srcOrd="0" destOrd="0" presId="urn:microsoft.com/office/officeart/2005/8/layout/chevron2"/>
    <dgm:cxn modelId="{3801070F-5CBC-4514-8339-01925759A17E}" type="presParOf" srcId="{321D81F0-E5E3-49E7-8304-34E7B80F0733}" destId="{6751D48C-7FBA-4F51-99C8-2F2B26738CB5}" srcOrd="0" destOrd="0" presId="urn:microsoft.com/office/officeart/2005/8/layout/chevron2"/>
    <dgm:cxn modelId="{E7DF887A-2208-4B77-9850-9A7B3F1A861B}" type="presParOf" srcId="{6751D48C-7FBA-4F51-99C8-2F2B26738CB5}" destId="{D0D0EF92-F27D-4F2A-B41F-24F51D29FCF9}" srcOrd="0" destOrd="0" presId="urn:microsoft.com/office/officeart/2005/8/layout/chevron2"/>
    <dgm:cxn modelId="{E6CBCBFC-C6BA-4CC3-9345-FCA0F858E298}" type="presParOf" srcId="{6751D48C-7FBA-4F51-99C8-2F2B26738CB5}" destId="{693B6BE7-66C1-494B-9699-8C83BBD7058C}" srcOrd="1" destOrd="0" presId="urn:microsoft.com/office/officeart/2005/8/layout/chevron2"/>
    <dgm:cxn modelId="{1DC33CCA-32FE-466A-8B74-3920AB4D1C46}" type="presParOf" srcId="{321D81F0-E5E3-49E7-8304-34E7B80F0733}" destId="{26C0BA3F-DE83-421C-8C15-100504684836}" srcOrd="1" destOrd="0" presId="urn:microsoft.com/office/officeart/2005/8/layout/chevron2"/>
    <dgm:cxn modelId="{9DA665D2-B276-43AB-A73F-21E3687912C9}" type="presParOf" srcId="{321D81F0-E5E3-49E7-8304-34E7B80F0733}" destId="{101CF8A6-EF08-491D-8122-8B97C35106E3}" srcOrd="2" destOrd="0" presId="urn:microsoft.com/office/officeart/2005/8/layout/chevron2"/>
    <dgm:cxn modelId="{55BC36D6-8115-4302-95CD-1DF570FB4EFA}" type="presParOf" srcId="{101CF8A6-EF08-491D-8122-8B97C35106E3}" destId="{7A62DBC2-EF8A-4239-AD4A-CA31AD9349EF}" srcOrd="0" destOrd="0" presId="urn:microsoft.com/office/officeart/2005/8/layout/chevron2"/>
    <dgm:cxn modelId="{0E013D02-0512-4595-9A1C-0BAF4A13B488}" type="presParOf" srcId="{101CF8A6-EF08-491D-8122-8B97C35106E3}" destId="{188C5412-10D6-44DD-AE06-04768A583E59}" srcOrd="1" destOrd="0" presId="urn:microsoft.com/office/officeart/2005/8/layout/chevron2"/>
    <dgm:cxn modelId="{04CDF6AA-FA57-48EE-B961-025C68B9F32F}" type="presParOf" srcId="{321D81F0-E5E3-49E7-8304-34E7B80F0733}" destId="{4FCEAA93-C491-4604-90B3-8E3506F40136}" srcOrd="3" destOrd="0" presId="urn:microsoft.com/office/officeart/2005/8/layout/chevron2"/>
    <dgm:cxn modelId="{6CC410DD-9AEE-4AF0-B347-3269F04F8077}" type="presParOf" srcId="{321D81F0-E5E3-49E7-8304-34E7B80F0733}" destId="{BAC5302C-927E-4BDD-9E00-9BE5578857E6}" srcOrd="4" destOrd="0" presId="urn:microsoft.com/office/officeart/2005/8/layout/chevron2"/>
    <dgm:cxn modelId="{7B408C23-71A2-4F61-B5A0-D7310A8692BB}" type="presParOf" srcId="{BAC5302C-927E-4BDD-9E00-9BE5578857E6}" destId="{DD985DAF-FF44-402D-A440-D0B963FD1B10}" srcOrd="0" destOrd="0" presId="urn:microsoft.com/office/officeart/2005/8/layout/chevron2"/>
    <dgm:cxn modelId="{3C293E6C-7A9B-40D4-8DC1-D6847630044E}" type="presParOf" srcId="{BAC5302C-927E-4BDD-9E00-9BE5578857E6}" destId="{8A2E07B7-F128-4D85-B1E6-58D21100C6EA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0BF4A5E0-4CAD-4F48-8AF8-350BE7D8A1C9}" type="doc">
      <dgm:prSet loTypeId="urn:microsoft.com/office/officeart/2005/8/layout/chevron2" loCatId="list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ru-RU"/>
        </a:p>
      </dgm:t>
    </dgm:pt>
    <dgm:pt modelId="{0D3E904A-E084-4921-A76F-916770838F79}">
      <dgm:prSet phldrT="[Текст]" custT="1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ru-RU" sz="800" dirty="0" smtClean="0"/>
            <a:t>совершенствует работу артикуляционного и голосового аппаратов</a:t>
          </a:r>
          <a:r>
            <a:rPr lang="ru-RU" sz="600" dirty="0" smtClean="0"/>
            <a:t>.</a:t>
          </a:r>
          <a:endParaRPr lang="ru-RU" sz="600" dirty="0"/>
        </a:p>
      </dgm:t>
    </dgm:pt>
    <dgm:pt modelId="{53B18236-4D22-4C60-BA93-9FB05A1AD25C}" type="parTrans" cxnId="{72C37DC1-608C-4E7C-ADDF-74F743CE4DF7}">
      <dgm:prSet/>
      <dgm:spPr/>
      <dgm:t>
        <a:bodyPr/>
        <a:lstStyle/>
        <a:p>
          <a:endParaRPr lang="ru-RU"/>
        </a:p>
      </dgm:t>
    </dgm:pt>
    <dgm:pt modelId="{3D200D97-23E7-4222-9BAB-AFF3AC45E7FD}" type="sibTrans" cxnId="{72C37DC1-608C-4E7C-ADDF-74F743CE4DF7}">
      <dgm:prSet/>
      <dgm:spPr/>
      <dgm:t>
        <a:bodyPr/>
        <a:lstStyle/>
        <a:p>
          <a:endParaRPr lang="ru-RU"/>
        </a:p>
      </dgm:t>
    </dgm:pt>
    <dgm:pt modelId="{1338E61E-1B76-483A-8DBB-D00BE4EED6E9}">
      <dgm:prSet phldrT="[Текст]" custT="1"/>
      <dgm:spPr/>
      <dgm:t>
        <a:bodyPr/>
        <a:lstStyle/>
        <a:p>
          <a:r>
            <a:rPr lang="ru-RU" sz="900" dirty="0" smtClean="0"/>
            <a:t>достаточная подвижность мышц артикуляционного аппарата у детей  этого возраста дает им возможность осуществлять более точные движения языком, губами, которые создают условия для правильного произношения трудных звуков</a:t>
          </a:r>
          <a:endParaRPr lang="ru-RU" sz="900" dirty="0"/>
        </a:p>
      </dgm:t>
    </dgm:pt>
    <dgm:pt modelId="{7B2ACC3E-C60E-42FC-B9D2-80FEF2A99FFA}" type="parTrans" cxnId="{BDC32049-31FE-4355-A690-9EC20726250A}">
      <dgm:prSet/>
      <dgm:spPr/>
      <dgm:t>
        <a:bodyPr/>
        <a:lstStyle/>
        <a:p>
          <a:endParaRPr lang="ru-RU"/>
        </a:p>
      </dgm:t>
    </dgm:pt>
    <dgm:pt modelId="{B2FDE8EF-FBB8-4A91-B649-E368C3EDC672}" type="sibTrans" cxnId="{BDC32049-31FE-4355-A690-9EC20726250A}">
      <dgm:prSet/>
      <dgm:spPr/>
      <dgm:t>
        <a:bodyPr/>
        <a:lstStyle/>
        <a:p>
          <a:endParaRPr lang="ru-RU"/>
        </a:p>
      </dgm:t>
    </dgm:pt>
    <dgm:pt modelId="{AB31FB1F-2A10-49D6-BDF9-32DEF1F686A1}">
      <dgm:prSet phldrT="[Текст]" phldr="1" custT="1"/>
      <dgm:spPr/>
      <dgm:t>
        <a:bodyPr/>
        <a:lstStyle/>
        <a:p>
          <a:endParaRPr lang="ru-RU" sz="900" dirty="0"/>
        </a:p>
      </dgm:t>
    </dgm:pt>
    <dgm:pt modelId="{FEFA8CD7-8F79-420E-8F35-72B3478DD218}" type="parTrans" cxnId="{340066D4-6170-4FE9-A7B5-E682CF3A8A50}">
      <dgm:prSet/>
      <dgm:spPr/>
      <dgm:t>
        <a:bodyPr/>
        <a:lstStyle/>
        <a:p>
          <a:endParaRPr lang="ru-RU"/>
        </a:p>
      </dgm:t>
    </dgm:pt>
    <dgm:pt modelId="{6BFEC026-25E7-498E-AB0B-0D3CF64AD3D1}" type="sibTrans" cxnId="{340066D4-6170-4FE9-A7B5-E682CF3A8A50}">
      <dgm:prSet/>
      <dgm:spPr/>
      <dgm:t>
        <a:bodyPr/>
        <a:lstStyle/>
        <a:p>
          <a:endParaRPr lang="ru-RU"/>
        </a:p>
      </dgm:t>
    </dgm:pt>
    <dgm:pt modelId="{FCBA4EFB-6E8E-4406-AA34-6EC262D266AC}">
      <dgm:prSet phldrT="[Текст]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ru-RU" dirty="0" smtClean="0"/>
            <a:t>развивает фонематическое восприятие</a:t>
          </a:r>
          <a:endParaRPr lang="ru-RU" dirty="0"/>
        </a:p>
      </dgm:t>
    </dgm:pt>
    <dgm:pt modelId="{80540C0F-EDA8-47E1-8537-6749ECD92C65}" type="parTrans" cxnId="{936A3ACD-6D1E-45B9-911B-BEBA93E85477}">
      <dgm:prSet/>
      <dgm:spPr/>
      <dgm:t>
        <a:bodyPr/>
        <a:lstStyle/>
        <a:p>
          <a:endParaRPr lang="ru-RU"/>
        </a:p>
      </dgm:t>
    </dgm:pt>
    <dgm:pt modelId="{E01202EF-C036-45BC-B1C5-FE2A7C1CAA1F}" type="sibTrans" cxnId="{936A3ACD-6D1E-45B9-911B-BEBA93E85477}">
      <dgm:prSet/>
      <dgm:spPr/>
      <dgm:t>
        <a:bodyPr/>
        <a:lstStyle/>
        <a:p>
          <a:endParaRPr lang="ru-RU"/>
        </a:p>
      </dgm:t>
    </dgm:pt>
    <dgm:pt modelId="{0714C522-AE38-48B4-8C3E-6C6B0FB5AF6D}">
      <dgm:prSet phldrT="[Текст]" custT="1"/>
      <dgm:spPr/>
      <dgm:t>
        <a:bodyPr/>
        <a:lstStyle/>
        <a:p>
          <a:r>
            <a:rPr lang="ru-RU" sz="900" dirty="0" smtClean="0"/>
            <a:t>формирование правильного звукопроизношения тесно связано с развитием фонематического восприятия; </a:t>
          </a:r>
          <a:r>
            <a:rPr lang="ru-RU" sz="900" dirty="0" err="1" smtClean="0"/>
            <a:t>сформированность</a:t>
          </a:r>
          <a:r>
            <a:rPr lang="ru-RU" sz="900" dirty="0" smtClean="0"/>
            <a:t> фонематического восприятия имеет большое значение не только для правильного овладения звуками, дикцией, но и для подготовки детей к усвоению грамоты.</a:t>
          </a:r>
          <a:endParaRPr lang="ru-RU" sz="900" dirty="0"/>
        </a:p>
      </dgm:t>
    </dgm:pt>
    <dgm:pt modelId="{470A63A4-9C60-4102-8A70-BDE8DB0B3143}" type="parTrans" cxnId="{12D329EB-FC06-4C48-BD5E-08E15A99F584}">
      <dgm:prSet/>
      <dgm:spPr/>
      <dgm:t>
        <a:bodyPr/>
        <a:lstStyle/>
        <a:p>
          <a:endParaRPr lang="ru-RU"/>
        </a:p>
      </dgm:t>
    </dgm:pt>
    <dgm:pt modelId="{4A633767-4F99-4633-9494-BAD26F2E5472}" type="sibTrans" cxnId="{12D329EB-FC06-4C48-BD5E-08E15A99F584}">
      <dgm:prSet/>
      <dgm:spPr/>
      <dgm:t>
        <a:bodyPr/>
        <a:lstStyle/>
        <a:p>
          <a:endParaRPr lang="ru-RU"/>
        </a:p>
      </dgm:t>
    </dgm:pt>
    <dgm:pt modelId="{AD400D0D-FDFE-470F-ACEA-D15637D57F39}">
      <dgm:prSet phldrT="[Текст]" custT="1"/>
      <dgm:spPr/>
      <dgm:t>
        <a:bodyPr/>
        <a:lstStyle/>
        <a:p>
          <a:r>
            <a:rPr lang="ru-RU" sz="900" dirty="0" smtClean="0"/>
            <a:t> дети способны узнавать на слух тот или иной звук в слове</a:t>
          </a:r>
          <a:endParaRPr lang="ru-RU" sz="900" dirty="0"/>
        </a:p>
      </dgm:t>
    </dgm:pt>
    <dgm:pt modelId="{C43F49B3-BFF7-4E84-B714-1CC7ABF62536}" type="parTrans" cxnId="{B3B40646-19E4-4361-93DF-0309CCF8C6AB}">
      <dgm:prSet/>
      <dgm:spPr/>
      <dgm:t>
        <a:bodyPr/>
        <a:lstStyle/>
        <a:p>
          <a:endParaRPr lang="ru-RU"/>
        </a:p>
      </dgm:t>
    </dgm:pt>
    <dgm:pt modelId="{4412F003-EF38-49EE-958D-40F1DA7D3EBF}" type="sibTrans" cxnId="{B3B40646-19E4-4361-93DF-0309CCF8C6AB}">
      <dgm:prSet/>
      <dgm:spPr/>
      <dgm:t>
        <a:bodyPr/>
        <a:lstStyle/>
        <a:p>
          <a:endParaRPr lang="ru-RU"/>
        </a:p>
      </dgm:t>
    </dgm:pt>
    <dgm:pt modelId="{0C4AC191-2568-44CB-A878-956F0C3A35BA}">
      <dgm:prSet phldrT="[Текст]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ru-RU" dirty="0" smtClean="0"/>
            <a:t>развитие речевого слуха</a:t>
          </a:r>
          <a:endParaRPr lang="ru-RU" dirty="0"/>
        </a:p>
      </dgm:t>
    </dgm:pt>
    <dgm:pt modelId="{A16F00DA-9394-432E-B356-9350BD8D8AB8}" type="parTrans" cxnId="{00A6856B-FB90-4FC9-90FA-6EA417698A66}">
      <dgm:prSet/>
      <dgm:spPr/>
      <dgm:t>
        <a:bodyPr/>
        <a:lstStyle/>
        <a:p>
          <a:endParaRPr lang="ru-RU"/>
        </a:p>
      </dgm:t>
    </dgm:pt>
    <dgm:pt modelId="{1819A0EF-A549-4E13-9C74-5AFB41ACEADB}" type="sibTrans" cxnId="{00A6856B-FB90-4FC9-90FA-6EA417698A66}">
      <dgm:prSet/>
      <dgm:spPr/>
      <dgm:t>
        <a:bodyPr/>
        <a:lstStyle/>
        <a:p>
          <a:endParaRPr lang="ru-RU"/>
        </a:p>
      </dgm:t>
    </dgm:pt>
    <dgm:pt modelId="{1109749E-CA18-4C5E-B2F3-90A0E8F019E9}">
      <dgm:prSet phldrT="[Текст]"/>
      <dgm:spPr/>
      <dgm:t>
        <a:bodyPr/>
        <a:lstStyle/>
        <a:p>
          <a:r>
            <a:rPr lang="ru-RU" dirty="0" smtClean="0"/>
            <a:t>развитый речевой слух дает возможность детям различать повышение и понижение громкости голоса в речи взрослых</a:t>
          </a:r>
          <a:endParaRPr lang="ru-RU" dirty="0"/>
        </a:p>
      </dgm:t>
    </dgm:pt>
    <dgm:pt modelId="{E1FDAD94-59B8-488D-B2D3-9B228B1EE829}" type="parTrans" cxnId="{D12E105F-BAEB-4235-9AA3-31C917CE061E}">
      <dgm:prSet/>
      <dgm:spPr/>
      <dgm:t>
        <a:bodyPr/>
        <a:lstStyle/>
        <a:p>
          <a:endParaRPr lang="ru-RU"/>
        </a:p>
      </dgm:t>
    </dgm:pt>
    <dgm:pt modelId="{4A15516C-6C9E-42CC-8C39-C60CD416DE4D}" type="sibTrans" cxnId="{D12E105F-BAEB-4235-9AA3-31C917CE061E}">
      <dgm:prSet/>
      <dgm:spPr/>
      <dgm:t>
        <a:bodyPr/>
        <a:lstStyle/>
        <a:p>
          <a:endParaRPr lang="ru-RU"/>
        </a:p>
      </dgm:t>
    </dgm:pt>
    <dgm:pt modelId="{4F937099-120C-4BA5-88C3-CF0F90D81674}">
      <dgm:prSet phldrT="[Текст]"/>
      <dgm:spPr/>
      <dgm:t>
        <a:bodyPr/>
        <a:lstStyle/>
        <a:p>
          <a:r>
            <a:rPr lang="ru-RU" dirty="0" smtClean="0"/>
            <a:t>замечать ускорение и замедление темпа речи</a:t>
          </a:r>
          <a:endParaRPr lang="ru-RU" dirty="0"/>
        </a:p>
      </dgm:t>
    </dgm:pt>
    <dgm:pt modelId="{FE2E28FA-292E-491B-A342-E0801BAE5A9B}" type="parTrans" cxnId="{9AAF9712-216A-4157-A484-8438056682AC}">
      <dgm:prSet/>
      <dgm:spPr/>
      <dgm:t>
        <a:bodyPr/>
        <a:lstStyle/>
        <a:p>
          <a:endParaRPr lang="ru-RU"/>
        </a:p>
      </dgm:t>
    </dgm:pt>
    <dgm:pt modelId="{FAA7031E-7F8C-41A1-9A75-895DB818F987}" type="sibTrans" cxnId="{9AAF9712-216A-4157-A484-8438056682AC}">
      <dgm:prSet/>
      <dgm:spPr/>
      <dgm:t>
        <a:bodyPr/>
        <a:lstStyle/>
        <a:p>
          <a:endParaRPr lang="ru-RU"/>
        </a:p>
      </dgm:t>
    </dgm:pt>
    <dgm:pt modelId="{BE90F7AD-9ACB-43D3-9BFA-9463DD806E0D}">
      <dgm:prSet phldrT="[Текст]" custT="1"/>
      <dgm:spPr/>
      <dgm:t>
        <a:bodyPr/>
        <a:lstStyle/>
        <a:p>
          <a:r>
            <a:rPr lang="ru-RU" sz="900" dirty="0" smtClean="0"/>
            <a:t>подбирать слова на заданный звук</a:t>
          </a:r>
          <a:endParaRPr lang="ru-RU" sz="900" dirty="0"/>
        </a:p>
      </dgm:t>
    </dgm:pt>
    <dgm:pt modelId="{FA246199-9734-4EE0-8628-BE6CD714278C}" type="parTrans" cxnId="{60789230-66EB-4B8C-9F3A-5D352A4C5508}">
      <dgm:prSet/>
      <dgm:spPr/>
      <dgm:t>
        <a:bodyPr/>
        <a:lstStyle/>
        <a:p>
          <a:endParaRPr lang="ru-RU"/>
        </a:p>
      </dgm:t>
    </dgm:pt>
    <dgm:pt modelId="{75DC3EF9-409C-4D76-B944-998BC5390A23}" type="sibTrans" cxnId="{60789230-66EB-4B8C-9F3A-5D352A4C5508}">
      <dgm:prSet/>
      <dgm:spPr/>
      <dgm:t>
        <a:bodyPr/>
        <a:lstStyle/>
        <a:p>
          <a:endParaRPr lang="ru-RU"/>
        </a:p>
      </dgm:t>
    </dgm:pt>
    <dgm:pt modelId="{D8BB601A-7499-4F39-AFFD-209ECBD21DA8}">
      <dgm:prSet phldrT="[Текст]" custT="1"/>
      <dgm:spPr/>
      <dgm:t>
        <a:bodyPr/>
        <a:lstStyle/>
        <a:p>
          <a:r>
            <a:rPr lang="ru-RU" sz="900" dirty="0" smtClean="0"/>
            <a:t>дети вслушиваются в слова, пытаются найти сходство в их звучании (они способны и сами подбирать близкие по звучанию слова), при интонационном выделении звука могут установить его наличие в слове, часто играют со звуками, неоднократно повторяя заинтересовавшие их, порой даже бессмысленные звукосочетания</a:t>
          </a:r>
          <a:endParaRPr lang="ru-RU" sz="900" dirty="0"/>
        </a:p>
      </dgm:t>
    </dgm:pt>
    <dgm:pt modelId="{FA4C8839-91D5-4B49-8FB4-373AF196158F}" type="parTrans" cxnId="{195B16B6-060F-489E-89CE-E8781A5D735F}">
      <dgm:prSet/>
      <dgm:spPr/>
      <dgm:t>
        <a:bodyPr/>
        <a:lstStyle/>
        <a:p>
          <a:endParaRPr lang="ru-RU"/>
        </a:p>
      </dgm:t>
    </dgm:pt>
    <dgm:pt modelId="{E9178BC2-BB7E-420D-9920-6BCFE2B63CC1}" type="sibTrans" cxnId="{195B16B6-060F-489E-89CE-E8781A5D735F}">
      <dgm:prSet/>
      <dgm:spPr/>
      <dgm:t>
        <a:bodyPr/>
        <a:lstStyle/>
        <a:p>
          <a:endParaRPr lang="ru-RU"/>
        </a:p>
      </dgm:t>
    </dgm:pt>
    <dgm:pt modelId="{91051331-F80E-4047-9458-A3AF458E1CCF}">
      <dgm:prSet phldrT="[Текст]"/>
      <dgm:spPr/>
      <dgm:t>
        <a:bodyPr/>
        <a:lstStyle/>
        <a:p>
          <a:r>
            <a:rPr lang="ru-RU" dirty="0" smtClean="0"/>
            <a:t>улавливать различные интонационные средства выразительности.</a:t>
          </a:r>
          <a:endParaRPr lang="ru-RU" dirty="0"/>
        </a:p>
      </dgm:t>
    </dgm:pt>
    <dgm:pt modelId="{7700E6BA-022D-43E9-8194-E42A178291FE}" type="parTrans" cxnId="{405DD627-1806-404A-84C2-3BFA22A4F213}">
      <dgm:prSet/>
      <dgm:spPr/>
      <dgm:t>
        <a:bodyPr/>
        <a:lstStyle/>
        <a:p>
          <a:endParaRPr lang="ru-RU"/>
        </a:p>
      </dgm:t>
    </dgm:pt>
    <dgm:pt modelId="{28661898-FD7A-4AC4-A0DC-41B7A13509E2}" type="sibTrans" cxnId="{405DD627-1806-404A-84C2-3BFA22A4F213}">
      <dgm:prSet/>
      <dgm:spPr/>
      <dgm:t>
        <a:bodyPr/>
        <a:lstStyle/>
        <a:p>
          <a:endParaRPr lang="ru-RU"/>
        </a:p>
      </dgm:t>
    </dgm:pt>
    <dgm:pt modelId="{F35EE7FE-7BBA-4236-AA65-140D688E4000}">
      <dgm:prSet phldrT="[Текст]"/>
      <dgm:spPr/>
      <dgm:t>
        <a:bodyPr/>
        <a:lstStyle/>
        <a:p>
          <a:r>
            <a:rPr lang="ru-RU" dirty="0" smtClean="0"/>
            <a:t>дети неплохо подражают взрослым, точно передавая их интонацию, улавливая на слух различные оттенки их речи</a:t>
          </a:r>
          <a:endParaRPr lang="ru-RU" dirty="0"/>
        </a:p>
      </dgm:t>
    </dgm:pt>
    <dgm:pt modelId="{C528A15D-DA7E-48D8-9A8F-800A9AF86183}" type="parTrans" cxnId="{6BA0BE5A-90A0-4680-A1B0-36B155A77646}">
      <dgm:prSet/>
      <dgm:spPr/>
      <dgm:t>
        <a:bodyPr/>
        <a:lstStyle/>
        <a:p>
          <a:endParaRPr lang="ru-RU"/>
        </a:p>
      </dgm:t>
    </dgm:pt>
    <dgm:pt modelId="{D13CD39F-5A98-4CBA-BAD2-848B1DBA5733}" type="sibTrans" cxnId="{6BA0BE5A-90A0-4680-A1B0-36B155A77646}">
      <dgm:prSet/>
      <dgm:spPr/>
      <dgm:t>
        <a:bodyPr/>
        <a:lstStyle/>
        <a:p>
          <a:endParaRPr lang="ru-RU"/>
        </a:p>
      </dgm:t>
    </dgm:pt>
    <dgm:pt modelId="{1AF21604-6D1C-47B2-AFFE-324037B8DF6B}" type="pres">
      <dgm:prSet presAssocID="{0BF4A5E0-4CAD-4F48-8AF8-350BE7D8A1C9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4DBF16C-6F20-43F0-912C-47A3B23BC095}" type="pres">
      <dgm:prSet presAssocID="{0D3E904A-E084-4921-A76F-916770838F79}" presName="composite" presStyleCnt="0"/>
      <dgm:spPr/>
    </dgm:pt>
    <dgm:pt modelId="{605E9C0B-D768-4892-889D-D5409A686452}" type="pres">
      <dgm:prSet presAssocID="{0D3E904A-E084-4921-A76F-916770838F79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00E0FB-F44D-44FC-96E1-E47EEE92334E}" type="pres">
      <dgm:prSet presAssocID="{0D3E904A-E084-4921-A76F-916770838F79}" presName="descendantText" presStyleLbl="alignAcc1" presStyleIdx="0" presStyleCnt="3" custLinFactNeighborX="889" custLinFactNeighborY="-2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058DE85-02E8-4E00-955D-09F42E7E1912}" type="pres">
      <dgm:prSet presAssocID="{3D200D97-23E7-4222-9BAB-AFF3AC45E7FD}" presName="sp" presStyleCnt="0"/>
      <dgm:spPr/>
    </dgm:pt>
    <dgm:pt modelId="{D1846F0E-E0EB-493D-8490-E908CA9367E2}" type="pres">
      <dgm:prSet presAssocID="{FCBA4EFB-6E8E-4406-AA34-6EC262D266AC}" presName="composite" presStyleCnt="0"/>
      <dgm:spPr/>
    </dgm:pt>
    <dgm:pt modelId="{681A84A9-488B-4FE2-8969-59AA98EF3AC3}" type="pres">
      <dgm:prSet presAssocID="{FCBA4EFB-6E8E-4406-AA34-6EC262D266AC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22651C7-A059-47EA-BAED-A1A739E531B0}" type="pres">
      <dgm:prSet presAssocID="{FCBA4EFB-6E8E-4406-AA34-6EC262D266AC}" presName="descendantText" presStyleLbl="alignAcc1" presStyleIdx="1" presStyleCnt="3" custScale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8CDA26-392D-42E9-A765-B16F56A91D69}" type="pres">
      <dgm:prSet presAssocID="{E01202EF-C036-45BC-B1C5-FE2A7C1CAA1F}" presName="sp" presStyleCnt="0"/>
      <dgm:spPr/>
    </dgm:pt>
    <dgm:pt modelId="{882F61FA-9C98-4A67-AC19-AF3A27E448A5}" type="pres">
      <dgm:prSet presAssocID="{0C4AC191-2568-44CB-A878-956F0C3A35BA}" presName="composite" presStyleCnt="0"/>
      <dgm:spPr/>
    </dgm:pt>
    <dgm:pt modelId="{09DA0315-EDC5-4E2F-AFCB-AC10F7D8BE59}" type="pres">
      <dgm:prSet presAssocID="{0C4AC191-2568-44CB-A878-956F0C3A35BA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24E90D-E237-4D6D-94CC-2CDA74317CFE}" type="pres">
      <dgm:prSet presAssocID="{0C4AC191-2568-44CB-A878-956F0C3A35BA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3C191E1-5CFD-4939-84AD-46141AD65D49}" type="presOf" srcId="{AD400D0D-FDFE-470F-ACEA-D15637D57F39}" destId="{C22651C7-A059-47EA-BAED-A1A739E531B0}" srcOrd="0" destOrd="1" presId="urn:microsoft.com/office/officeart/2005/8/layout/chevron2"/>
    <dgm:cxn modelId="{195B16B6-060F-489E-89CE-E8781A5D735F}" srcId="{FCBA4EFB-6E8E-4406-AA34-6EC262D266AC}" destId="{D8BB601A-7499-4F39-AFFD-209ECBD21DA8}" srcOrd="3" destOrd="0" parTransId="{FA4C8839-91D5-4B49-8FB4-373AF196158F}" sibTransId="{E9178BC2-BB7E-420D-9920-6BCFE2B63CC1}"/>
    <dgm:cxn modelId="{9AAF9712-216A-4157-A484-8438056682AC}" srcId="{0C4AC191-2568-44CB-A878-956F0C3A35BA}" destId="{4F937099-120C-4BA5-88C3-CF0F90D81674}" srcOrd="1" destOrd="0" parTransId="{FE2E28FA-292E-491B-A342-E0801BAE5A9B}" sibTransId="{FAA7031E-7F8C-41A1-9A75-895DB818F987}"/>
    <dgm:cxn modelId="{87930577-421F-4EFB-9934-CBFA3E0C23A5}" type="presOf" srcId="{FCBA4EFB-6E8E-4406-AA34-6EC262D266AC}" destId="{681A84A9-488B-4FE2-8969-59AA98EF3AC3}" srcOrd="0" destOrd="0" presId="urn:microsoft.com/office/officeart/2005/8/layout/chevron2"/>
    <dgm:cxn modelId="{BE6EDF44-5991-44FD-9115-8DA4A2A7F057}" type="presOf" srcId="{0C4AC191-2568-44CB-A878-956F0C3A35BA}" destId="{09DA0315-EDC5-4E2F-AFCB-AC10F7D8BE59}" srcOrd="0" destOrd="0" presId="urn:microsoft.com/office/officeart/2005/8/layout/chevron2"/>
    <dgm:cxn modelId="{70CADE99-F919-4A33-B233-9393DBE33190}" type="presOf" srcId="{F35EE7FE-7BBA-4236-AA65-140D688E4000}" destId="{7424E90D-E237-4D6D-94CC-2CDA74317CFE}" srcOrd="0" destOrd="3" presId="urn:microsoft.com/office/officeart/2005/8/layout/chevron2"/>
    <dgm:cxn modelId="{BDC32049-31FE-4355-A690-9EC20726250A}" srcId="{0D3E904A-E084-4921-A76F-916770838F79}" destId="{1338E61E-1B76-483A-8DBB-D00BE4EED6E9}" srcOrd="0" destOrd="0" parTransId="{7B2ACC3E-C60E-42FC-B9D2-80FEF2A99FFA}" sibTransId="{B2FDE8EF-FBB8-4A91-B649-E368C3EDC672}"/>
    <dgm:cxn modelId="{5DE102C9-5692-4169-923A-E0A8FA5E0F66}" type="presOf" srcId="{0714C522-AE38-48B4-8C3E-6C6B0FB5AF6D}" destId="{C22651C7-A059-47EA-BAED-A1A739E531B0}" srcOrd="0" destOrd="0" presId="urn:microsoft.com/office/officeart/2005/8/layout/chevron2"/>
    <dgm:cxn modelId="{5C8DC7EB-B5DD-4FEB-BB4F-8C0462089530}" type="presOf" srcId="{D8BB601A-7499-4F39-AFFD-209ECBD21DA8}" destId="{C22651C7-A059-47EA-BAED-A1A739E531B0}" srcOrd="0" destOrd="3" presId="urn:microsoft.com/office/officeart/2005/8/layout/chevron2"/>
    <dgm:cxn modelId="{6BA0BE5A-90A0-4680-A1B0-36B155A77646}" srcId="{0C4AC191-2568-44CB-A878-956F0C3A35BA}" destId="{F35EE7FE-7BBA-4236-AA65-140D688E4000}" srcOrd="3" destOrd="0" parTransId="{C528A15D-DA7E-48D8-9A8F-800A9AF86183}" sibTransId="{D13CD39F-5A98-4CBA-BAD2-848B1DBA5733}"/>
    <dgm:cxn modelId="{DFCB8A63-A7C9-4E44-BE5F-978F95C742F4}" type="presOf" srcId="{0D3E904A-E084-4921-A76F-916770838F79}" destId="{605E9C0B-D768-4892-889D-D5409A686452}" srcOrd="0" destOrd="0" presId="urn:microsoft.com/office/officeart/2005/8/layout/chevron2"/>
    <dgm:cxn modelId="{A073EAE5-5E13-4C1A-9CDB-ECE47CE45434}" type="presOf" srcId="{1109749E-CA18-4C5E-B2F3-90A0E8F019E9}" destId="{7424E90D-E237-4D6D-94CC-2CDA74317CFE}" srcOrd="0" destOrd="0" presId="urn:microsoft.com/office/officeart/2005/8/layout/chevron2"/>
    <dgm:cxn modelId="{0F27B14D-E650-4FA1-BC0E-FADA868E37AA}" type="presOf" srcId="{4F937099-120C-4BA5-88C3-CF0F90D81674}" destId="{7424E90D-E237-4D6D-94CC-2CDA74317CFE}" srcOrd="0" destOrd="1" presId="urn:microsoft.com/office/officeart/2005/8/layout/chevron2"/>
    <dgm:cxn modelId="{340066D4-6170-4FE9-A7B5-E682CF3A8A50}" srcId="{0D3E904A-E084-4921-A76F-916770838F79}" destId="{AB31FB1F-2A10-49D6-BDF9-32DEF1F686A1}" srcOrd="1" destOrd="0" parTransId="{FEFA8CD7-8F79-420E-8F35-72B3478DD218}" sibTransId="{6BFEC026-25E7-498E-AB0B-0D3CF64AD3D1}"/>
    <dgm:cxn modelId="{936A3ACD-6D1E-45B9-911B-BEBA93E85477}" srcId="{0BF4A5E0-4CAD-4F48-8AF8-350BE7D8A1C9}" destId="{FCBA4EFB-6E8E-4406-AA34-6EC262D266AC}" srcOrd="1" destOrd="0" parTransId="{80540C0F-EDA8-47E1-8537-6749ECD92C65}" sibTransId="{E01202EF-C036-45BC-B1C5-FE2A7C1CAA1F}"/>
    <dgm:cxn modelId="{72C37DC1-608C-4E7C-ADDF-74F743CE4DF7}" srcId="{0BF4A5E0-4CAD-4F48-8AF8-350BE7D8A1C9}" destId="{0D3E904A-E084-4921-A76F-916770838F79}" srcOrd="0" destOrd="0" parTransId="{53B18236-4D22-4C60-BA93-9FB05A1AD25C}" sibTransId="{3D200D97-23E7-4222-9BAB-AFF3AC45E7FD}"/>
    <dgm:cxn modelId="{B1FB3C00-CE09-45CD-8E41-01E42A864426}" type="presOf" srcId="{BE90F7AD-9ACB-43D3-9BFA-9463DD806E0D}" destId="{C22651C7-A059-47EA-BAED-A1A739E531B0}" srcOrd="0" destOrd="2" presId="urn:microsoft.com/office/officeart/2005/8/layout/chevron2"/>
    <dgm:cxn modelId="{60789230-66EB-4B8C-9F3A-5D352A4C5508}" srcId="{FCBA4EFB-6E8E-4406-AA34-6EC262D266AC}" destId="{BE90F7AD-9ACB-43D3-9BFA-9463DD806E0D}" srcOrd="2" destOrd="0" parTransId="{FA246199-9734-4EE0-8628-BE6CD714278C}" sibTransId="{75DC3EF9-409C-4D76-B944-998BC5390A23}"/>
    <dgm:cxn modelId="{4E39CB38-35AF-481A-9FB9-8046516BE3C4}" type="presOf" srcId="{1338E61E-1B76-483A-8DBB-D00BE4EED6E9}" destId="{B300E0FB-F44D-44FC-96E1-E47EEE92334E}" srcOrd="0" destOrd="0" presId="urn:microsoft.com/office/officeart/2005/8/layout/chevron2"/>
    <dgm:cxn modelId="{405DD627-1806-404A-84C2-3BFA22A4F213}" srcId="{0C4AC191-2568-44CB-A878-956F0C3A35BA}" destId="{91051331-F80E-4047-9458-A3AF458E1CCF}" srcOrd="2" destOrd="0" parTransId="{7700E6BA-022D-43E9-8194-E42A178291FE}" sibTransId="{28661898-FD7A-4AC4-A0DC-41B7A13509E2}"/>
    <dgm:cxn modelId="{EEF0BA38-B1DF-45CF-8F25-A4B278159EFD}" type="presOf" srcId="{91051331-F80E-4047-9458-A3AF458E1CCF}" destId="{7424E90D-E237-4D6D-94CC-2CDA74317CFE}" srcOrd="0" destOrd="2" presId="urn:microsoft.com/office/officeart/2005/8/layout/chevron2"/>
    <dgm:cxn modelId="{1DCB5487-D0F1-4624-A284-CA01A55C9AD0}" type="presOf" srcId="{AB31FB1F-2A10-49D6-BDF9-32DEF1F686A1}" destId="{B300E0FB-F44D-44FC-96E1-E47EEE92334E}" srcOrd="0" destOrd="1" presId="urn:microsoft.com/office/officeart/2005/8/layout/chevron2"/>
    <dgm:cxn modelId="{00A6856B-FB90-4FC9-90FA-6EA417698A66}" srcId="{0BF4A5E0-4CAD-4F48-8AF8-350BE7D8A1C9}" destId="{0C4AC191-2568-44CB-A878-956F0C3A35BA}" srcOrd="2" destOrd="0" parTransId="{A16F00DA-9394-432E-B356-9350BD8D8AB8}" sibTransId="{1819A0EF-A549-4E13-9C74-5AFB41ACEADB}"/>
    <dgm:cxn modelId="{B3B40646-19E4-4361-93DF-0309CCF8C6AB}" srcId="{FCBA4EFB-6E8E-4406-AA34-6EC262D266AC}" destId="{AD400D0D-FDFE-470F-ACEA-D15637D57F39}" srcOrd="1" destOrd="0" parTransId="{C43F49B3-BFF7-4E84-B714-1CC7ABF62536}" sibTransId="{4412F003-EF38-49EE-958D-40F1DA7D3EBF}"/>
    <dgm:cxn modelId="{12D329EB-FC06-4C48-BD5E-08E15A99F584}" srcId="{FCBA4EFB-6E8E-4406-AA34-6EC262D266AC}" destId="{0714C522-AE38-48B4-8C3E-6C6B0FB5AF6D}" srcOrd="0" destOrd="0" parTransId="{470A63A4-9C60-4102-8A70-BDE8DB0B3143}" sibTransId="{4A633767-4F99-4633-9494-BAD26F2E5472}"/>
    <dgm:cxn modelId="{D12E105F-BAEB-4235-9AA3-31C917CE061E}" srcId="{0C4AC191-2568-44CB-A878-956F0C3A35BA}" destId="{1109749E-CA18-4C5E-B2F3-90A0E8F019E9}" srcOrd="0" destOrd="0" parTransId="{E1FDAD94-59B8-488D-B2D3-9B228B1EE829}" sibTransId="{4A15516C-6C9E-42CC-8C39-C60CD416DE4D}"/>
    <dgm:cxn modelId="{C32B7D2E-FDE5-4D17-8290-13ADE95BA88C}" type="presOf" srcId="{0BF4A5E0-4CAD-4F48-8AF8-350BE7D8A1C9}" destId="{1AF21604-6D1C-47B2-AFFE-324037B8DF6B}" srcOrd="0" destOrd="0" presId="urn:microsoft.com/office/officeart/2005/8/layout/chevron2"/>
    <dgm:cxn modelId="{745E50AE-CE3F-497F-8EED-E25D6E4E2429}" type="presParOf" srcId="{1AF21604-6D1C-47B2-AFFE-324037B8DF6B}" destId="{14DBF16C-6F20-43F0-912C-47A3B23BC095}" srcOrd="0" destOrd="0" presId="urn:microsoft.com/office/officeart/2005/8/layout/chevron2"/>
    <dgm:cxn modelId="{7CB5EE8C-3A4C-45F2-A287-66BE306F67E1}" type="presParOf" srcId="{14DBF16C-6F20-43F0-912C-47A3B23BC095}" destId="{605E9C0B-D768-4892-889D-D5409A686452}" srcOrd="0" destOrd="0" presId="urn:microsoft.com/office/officeart/2005/8/layout/chevron2"/>
    <dgm:cxn modelId="{4FF57CB7-1CA2-4024-8A71-BE2917302EB4}" type="presParOf" srcId="{14DBF16C-6F20-43F0-912C-47A3B23BC095}" destId="{B300E0FB-F44D-44FC-96E1-E47EEE92334E}" srcOrd="1" destOrd="0" presId="urn:microsoft.com/office/officeart/2005/8/layout/chevron2"/>
    <dgm:cxn modelId="{F5BBF3C9-33E9-4649-94EF-5221FF7691CD}" type="presParOf" srcId="{1AF21604-6D1C-47B2-AFFE-324037B8DF6B}" destId="{1058DE85-02E8-4E00-955D-09F42E7E1912}" srcOrd="1" destOrd="0" presId="urn:microsoft.com/office/officeart/2005/8/layout/chevron2"/>
    <dgm:cxn modelId="{257DB96E-0181-4F5B-8DA8-449E004FCF51}" type="presParOf" srcId="{1AF21604-6D1C-47B2-AFFE-324037B8DF6B}" destId="{D1846F0E-E0EB-493D-8490-E908CA9367E2}" srcOrd="2" destOrd="0" presId="urn:microsoft.com/office/officeart/2005/8/layout/chevron2"/>
    <dgm:cxn modelId="{4DCE2CCC-E0B9-45D6-9789-5A466568DE22}" type="presParOf" srcId="{D1846F0E-E0EB-493D-8490-E908CA9367E2}" destId="{681A84A9-488B-4FE2-8969-59AA98EF3AC3}" srcOrd="0" destOrd="0" presId="urn:microsoft.com/office/officeart/2005/8/layout/chevron2"/>
    <dgm:cxn modelId="{0B5B38F5-654B-4EE3-AEC1-8E9A804F773A}" type="presParOf" srcId="{D1846F0E-E0EB-493D-8490-E908CA9367E2}" destId="{C22651C7-A059-47EA-BAED-A1A739E531B0}" srcOrd="1" destOrd="0" presId="urn:microsoft.com/office/officeart/2005/8/layout/chevron2"/>
    <dgm:cxn modelId="{3FC219BF-BC41-48EE-988E-CC3111481B51}" type="presParOf" srcId="{1AF21604-6D1C-47B2-AFFE-324037B8DF6B}" destId="{8E8CDA26-392D-42E9-A765-B16F56A91D69}" srcOrd="3" destOrd="0" presId="urn:microsoft.com/office/officeart/2005/8/layout/chevron2"/>
    <dgm:cxn modelId="{FC1B5C52-8C1A-403E-9570-2159AAD10AFF}" type="presParOf" srcId="{1AF21604-6D1C-47B2-AFFE-324037B8DF6B}" destId="{882F61FA-9C98-4A67-AC19-AF3A27E448A5}" srcOrd="4" destOrd="0" presId="urn:microsoft.com/office/officeart/2005/8/layout/chevron2"/>
    <dgm:cxn modelId="{587ECD17-3D65-4AB5-9252-399A4813F171}" type="presParOf" srcId="{882F61FA-9C98-4A67-AC19-AF3A27E448A5}" destId="{09DA0315-EDC5-4E2F-AFCB-AC10F7D8BE59}" srcOrd="0" destOrd="0" presId="urn:microsoft.com/office/officeart/2005/8/layout/chevron2"/>
    <dgm:cxn modelId="{C96D0798-F3A5-4262-97EE-7FAB668DA05F}" type="presParOf" srcId="{882F61FA-9C98-4A67-AC19-AF3A27E448A5}" destId="{7424E90D-E237-4D6D-94CC-2CDA74317CFE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63F4090A-388C-417E-8CA0-3B0664CA9BFD}" type="doc">
      <dgm:prSet loTypeId="urn:microsoft.com/office/officeart/2005/8/layout/target3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0A452D12-6DEA-45F2-B646-CC546D7D3605}">
      <dgm:prSet phldrT="[Текст]"/>
      <dgm:spPr/>
      <dgm:t>
        <a:bodyPr/>
        <a:lstStyle/>
        <a:p>
          <a:r>
            <a:rPr lang="ru-RU" dirty="0" smtClean="0"/>
            <a:t>развитие восприятия речи</a:t>
          </a:r>
          <a:endParaRPr lang="ru-RU" dirty="0"/>
        </a:p>
      </dgm:t>
    </dgm:pt>
    <dgm:pt modelId="{4D1BA059-B016-4AEE-A967-2B6D0B52E38B}" type="parTrans" cxnId="{6AC7CEF3-E29D-4BE6-84DE-70C2771E3FB7}">
      <dgm:prSet/>
      <dgm:spPr/>
      <dgm:t>
        <a:bodyPr/>
        <a:lstStyle/>
        <a:p>
          <a:endParaRPr lang="ru-RU"/>
        </a:p>
      </dgm:t>
    </dgm:pt>
    <dgm:pt modelId="{4FC9D122-C79B-449F-9501-1A97F3659B09}" type="sibTrans" cxnId="{6AC7CEF3-E29D-4BE6-84DE-70C2771E3FB7}">
      <dgm:prSet/>
      <dgm:spPr/>
      <dgm:t>
        <a:bodyPr/>
        <a:lstStyle/>
        <a:p>
          <a:endParaRPr lang="ru-RU"/>
        </a:p>
      </dgm:t>
    </dgm:pt>
    <dgm:pt modelId="{9123EDF8-FB57-4840-9311-13D32D4C9913}">
      <dgm:prSet phldrT="[Текст]"/>
      <dgm:spPr/>
      <dgm:t>
        <a:bodyPr/>
        <a:lstStyle/>
        <a:p>
          <a:r>
            <a:rPr lang="ru-RU" dirty="0" smtClean="0"/>
            <a:t>развитие восприятия речи</a:t>
          </a:r>
          <a:endParaRPr lang="ru-RU" dirty="0"/>
        </a:p>
      </dgm:t>
    </dgm:pt>
    <dgm:pt modelId="{878C2924-3F0E-439A-A843-150658BFF0DC}" type="parTrans" cxnId="{066AA0D2-771E-4A8A-91D6-6EECB60E10BF}">
      <dgm:prSet/>
      <dgm:spPr/>
      <dgm:t>
        <a:bodyPr/>
        <a:lstStyle/>
        <a:p>
          <a:endParaRPr lang="ru-RU"/>
        </a:p>
      </dgm:t>
    </dgm:pt>
    <dgm:pt modelId="{32E01D29-3F91-4BF2-A069-241273035CFD}" type="sibTrans" cxnId="{066AA0D2-771E-4A8A-91D6-6EECB60E10BF}">
      <dgm:prSet/>
      <dgm:spPr/>
      <dgm:t>
        <a:bodyPr/>
        <a:lstStyle/>
        <a:p>
          <a:endParaRPr lang="ru-RU"/>
        </a:p>
      </dgm:t>
    </dgm:pt>
    <dgm:pt modelId="{269889A3-A8C6-48CA-B224-EDC468181A8B}">
      <dgm:prSet phldrT="[Текст]"/>
      <dgm:spPr/>
      <dgm:t>
        <a:bodyPr/>
        <a:lstStyle/>
        <a:p>
          <a:r>
            <a:rPr lang="ru-RU" dirty="0" smtClean="0"/>
            <a:t>развитие речевого слуха (фонематический, </a:t>
          </a:r>
          <a:r>
            <a:rPr lang="ru-RU" dirty="0" err="1" smtClean="0"/>
            <a:t>звуковысотный</a:t>
          </a:r>
          <a:r>
            <a:rPr lang="ru-RU" dirty="0" smtClean="0"/>
            <a:t>, ритмический слух, восприятия темпа, силы голоса, тембра речи )</a:t>
          </a:r>
          <a:endParaRPr lang="ru-RU" dirty="0"/>
        </a:p>
      </dgm:t>
    </dgm:pt>
    <dgm:pt modelId="{5CD32639-68AA-4516-904C-E58B665F6DDF}" type="parTrans" cxnId="{A1B4BDF3-3BA9-42DD-AFBB-FDF623716225}">
      <dgm:prSet/>
      <dgm:spPr/>
      <dgm:t>
        <a:bodyPr/>
        <a:lstStyle/>
        <a:p>
          <a:endParaRPr lang="ru-RU"/>
        </a:p>
      </dgm:t>
    </dgm:pt>
    <dgm:pt modelId="{A0322C42-1729-4FC3-9A16-417968B91F7D}" type="sibTrans" cxnId="{A1B4BDF3-3BA9-42DD-AFBB-FDF623716225}">
      <dgm:prSet/>
      <dgm:spPr/>
      <dgm:t>
        <a:bodyPr/>
        <a:lstStyle/>
        <a:p>
          <a:endParaRPr lang="ru-RU"/>
        </a:p>
      </dgm:t>
    </dgm:pt>
    <dgm:pt modelId="{C9686693-2F52-4803-AAB4-80772CB15990}">
      <dgm:prSet phldrT="[Текст]"/>
      <dgm:spPr/>
      <dgm:t>
        <a:bodyPr/>
        <a:lstStyle/>
        <a:p>
          <a:r>
            <a:rPr lang="ru-RU" dirty="0" smtClean="0"/>
            <a:t>развитие </a:t>
          </a:r>
          <a:r>
            <a:rPr lang="ru-RU" dirty="0" err="1" smtClean="0"/>
            <a:t>речедвигательного</a:t>
          </a:r>
          <a:r>
            <a:rPr lang="ru-RU" dirty="0" smtClean="0"/>
            <a:t> аппарата </a:t>
          </a:r>
          <a:endParaRPr lang="ru-RU" dirty="0"/>
        </a:p>
      </dgm:t>
    </dgm:pt>
    <dgm:pt modelId="{14BB8B8A-FA29-4E64-9650-C15DE1AC6E9A}" type="parTrans" cxnId="{B8721BF1-DC43-455C-A7CB-03B9D4A72AE9}">
      <dgm:prSet/>
      <dgm:spPr/>
      <dgm:t>
        <a:bodyPr/>
        <a:lstStyle/>
        <a:p>
          <a:endParaRPr lang="ru-RU"/>
        </a:p>
      </dgm:t>
    </dgm:pt>
    <dgm:pt modelId="{258EFD18-1C0A-41AA-87D0-83E8EA1B2AEC}" type="sibTrans" cxnId="{B8721BF1-DC43-455C-A7CB-03B9D4A72AE9}">
      <dgm:prSet/>
      <dgm:spPr/>
      <dgm:t>
        <a:bodyPr/>
        <a:lstStyle/>
        <a:p>
          <a:endParaRPr lang="ru-RU"/>
        </a:p>
      </dgm:t>
    </dgm:pt>
    <dgm:pt modelId="{CD24D172-31D0-4ECD-AEA0-887D79315EEB}">
      <dgm:prSet phldrT="[Текст]"/>
      <dgm:spPr/>
      <dgm:t>
        <a:bodyPr/>
        <a:lstStyle/>
        <a:p>
          <a:r>
            <a:rPr lang="ru-RU" dirty="0" smtClean="0">
              <a:effectLst/>
              <a:latin typeface="Times New Roman"/>
              <a:ea typeface="Times New Roman"/>
            </a:rPr>
            <a:t>артикуляционного</a:t>
          </a:r>
          <a:endParaRPr lang="ru-RU" dirty="0"/>
        </a:p>
      </dgm:t>
    </dgm:pt>
    <dgm:pt modelId="{999AA96E-3990-42A4-9274-CEE5F4F77DFB}" type="parTrans" cxnId="{1039DCF5-7941-4560-B3F6-F36F6A9FEAB5}">
      <dgm:prSet/>
      <dgm:spPr/>
      <dgm:t>
        <a:bodyPr/>
        <a:lstStyle/>
        <a:p>
          <a:endParaRPr lang="ru-RU"/>
        </a:p>
      </dgm:t>
    </dgm:pt>
    <dgm:pt modelId="{FFD5B298-CE20-4DDD-AD6F-AE3318BAF491}" type="sibTrans" cxnId="{1039DCF5-7941-4560-B3F6-F36F6A9FEAB5}">
      <dgm:prSet/>
      <dgm:spPr/>
      <dgm:t>
        <a:bodyPr/>
        <a:lstStyle/>
        <a:p>
          <a:endParaRPr lang="ru-RU"/>
        </a:p>
      </dgm:t>
    </dgm:pt>
    <dgm:pt modelId="{2C72FAA8-3133-4D43-97FB-7FB53A9937B1}">
      <dgm:prSet phldrT="[Текст]"/>
      <dgm:spPr/>
      <dgm:t>
        <a:bodyPr/>
        <a:lstStyle/>
        <a:p>
          <a:r>
            <a:rPr lang="ru-RU" dirty="0" smtClean="0">
              <a:effectLst/>
              <a:latin typeface="Times New Roman"/>
              <a:ea typeface="Times New Roman"/>
            </a:rPr>
            <a:t>голосового</a:t>
          </a:r>
          <a:endParaRPr lang="ru-RU" dirty="0"/>
        </a:p>
      </dgm:t>
    </dgm:pt>
    <dgm:pt modelId="{7279506A-DD6D-4F63-A146-1781AE13444C}" type="parTrans" cxnId="{D21674D7-BC1F-4A72-AB08-0E52AF6E1C40}">
      <dgm:prSet/>
      <dgm:spPr/>
      <dgm:t>
        <a:bodyPr/>
        <a:lstStyle/>
        <a:p>
          <a:endParaRPr lang="ru-RU"/>
        </a:p>
      </dgm:t>
    </dgm:pt>
    <dgm:pt modelId="{4E5CCD74-43A0-4EB9-8E70-A291D1A14A31}" type="sibTrans" cxnId="{D21674D7-BC1F-4A72-AB08-0E52AF6E1C40}">
      <dgm:prSet/>
      <dgm:spPr/>
      <dgm:t>
        <a:bodyPr/>
        <a:lstStyle/>
        <a:p>
          <a:endParaRPr lang="ru-RU"/>
        </a:p>
      </dgm:t>
    </dgm:pt>
    <dgm:pt modelId="{5FA50D7F-4D81-4D95-9AE9-9B6CA909EC8C}">
      <dgm:prSet phldrT="[Текст]"/>
      <dgm:spPr/>
      <dgm:t>
        <a:bodyPr/>
        <a:lstStyle/>
        <a:p>
          <a:r>
            <a:rPr lang="ru-RU" dirty="0" smtClean="0"/>
            <a:t>формирование произносительной стороны речи </a:t>
          </a:r>
          <a:endParaRPr lang="ru-RU" dirty="0"/>
        </a:p>
      </dgm:t>
    </dgm:pt>
    <dgm:pt modelId="{EBC484F0-4ABB-4A64-94BC-8B784DF80C2E}" type="parTrans" cxnId="{E858B4D2-64F9-48D5-A2C5-B1B758CC243A}">
      <dgm:prSet/>
      <dgm:spPr/>
      <dgm:t>
        <a:bodyPr/>
        <a:lstStyle/>
        <a:p>
          <a:endParaRPr lang="ru-RU"/>
        </a:p>
      </dgm:t>
    </dgm:pt>
    <dgm:pt modelId="{D4066F76-BF3C-4B2F-B0D7-0E586EEF02F8}" type="sibTrans" cxnId="{E858B4D2-64F9-48D5-A2C5-B1B758CC243A}">
      <dgm:prSet/>
      <dgm:spPr/>
      <dgm:t>
        <a:bodyPr/>
        <a:lstStyle/>
        <a:p>
          <a:endParaRPr lang="ru-RU"/>
        </a:p>
      </dgm:t>
    </dgm:pt>
    <dgm:pt modelId="{E5B6ADAE-EA92-43F9-86BE-07D5E3552EC4}">
      <dgm:prSet phldrT="[Текст]"/>
      <dgm:spPr/>
      <dgm:t>
        <a:bodyPr/>
        <a:lstStyle/>
        <a:p>
          <a:r>
            <a:rPr lang="ru-RU" dirty="0" smtClean="0"/>
            <a:t>правильное произношение звуков</a:t>
          </a:r>
          <a:endParaRPr lang="ru-RU" dirty="0"/>
        </a:p>
      </dgm:t>
    </dgm:pt>
    <dgm:pt modelId="{4CEAB010-3B76-4A86-86E4-DD68876BDCEE}" type="parTrans" cxnId="{A85CB8EC-A504-410A-AC92-7BEAE398A004}">
      <dgm:prSet/>
      <dgm:spPr/>
      <dgm:t>
        <a:bodyPr/>
        <a:lstStyle/>
        <a:p>
          <a:endParaRPr lang="ru-RU"/>
        </a:p>
      </dgm:t>
    </dgm:pt>
    <dgm:pt modelId="{1F7CB3CB-AD8A-45A5-BC19-AD5C748E1C46}" type="sibTrans" cxnId="{A85CB8EC-A504-410A-AC92-7BEAE398A004}">
      <dgm:prSet/>
      <dgm:spPr/>
      <dgm:t>
        <a:bodyPr/>
        <a:lstStyle/>
        <a:p>
          <a:endParaRPr lang="ru-RU"/>
        </a:p>
      </dgm:t>
    </dgm:pt>
    <dgm:pt modelId="{C0DC5723-C4F2-4771-80C9-A395BE60BFBF}">
      <dgm:prSet phldrT="[Текст]"/>
      <dgm:spPr/>
      <dgm:t>
        <a:bodyPr/>
        <a:lstStyle/>
        <a:p>
          <a:r>
            <a:rPr lang="ru-RU" dirty="0" smtClean="0"/>
            <a:t>четкая дикция</a:t>
          </a:r>
          <a:endParaRPr lang="ru-RU" dirty="0"/>
        </a:p>
      </dgm:t>
    </dgm:pt>
    <dgm:pt modelId="{AB54BEB9-29FA-4C5C-B9CD-E7171C68AB54}" type="parTrans" cxnId="{AFCEE84D-C00F-47BE-A281-0DCF0077C718}">
      <dgm:prSet/>
      <dgm:spPr/>
      <dgm:t>
        <a:bodyPr/>
        <a:lstStyle/>
        <a:p>
          <a:endParaRPr lang="ru-RU"/>
        </a:p>
      </dgm:t>
    </dgm:pt>
    <dgm:pt modelId="{BAF5F384-4BEA-4F35-BF03-86E376423613}" type="sibTrans" cxnId="{AFCEE84D-C00F-47BE-A281-0DCF0077C718}">
      <dgm:prSet/>
      <dgm:spPr/>
      <dgm:t>
        <a:bodyPr/>
        <a:lstStyle/>
        <a:p>
          <a:endParaRPr lang="ru-RU"/>
        </a:p>
      </dgm:t>
    </dgm:pt>
    <dgm:pt modelId="{0CC2E534-E6BB-4062-BD92-CC9124B3D2D0}">
      <dgm:prSet phldrT="[Текст]"/>
      <dgm:spPr/>
      <dgm:t>
        <a:bodyPr/>
        <a:lstStyle/>
        <a:p>
          <a:r>
            <a:rPr lang="ru-RU" dirty="0" smtClean="0">
              <a:effectLst/>
              <a:latin typeface="Times New Roman"/>
              <a:ea typeface="Times New Roman"/>
            </a:rPr>
            <a:t>речевого дыхания</a:t>
          </a:r>
          <a:endParaRPr lang="ru-RU" dirty="0"/>
        </a:p>
      </dgm:t>
    </dgm:pt>
    <dgm:pt modelId="{EFFF320A-320F-4547-9F2B-00488DD6A8C7}" type="parTrans" cxnId="{42A188F6-78D4-4256-962B-EC84BB42BFD1}">
      <dgm:prSet/>
      <dgm:spPr/>
      <dgm:t>
        <a:bodyPr/>
        <a:lstStyle/>
        <a:p>
          <a:endParaRPr lang="ru-RU"/>
        </a:p>
      </dgm:t>
    </dgm:pt>
    <dgm:pt modelId="{4393FCA9-B383-4055-B9FF-ACADFF33C26F}" type="sibTrans" cxnId="{42A188F6-78D4-4256-962B-EC84BB42BFD1}">
      <dgm:prSet/>
      <dgm:spPr/>
      <dgm:t>
        <a:bodyPr/>
        <a:lstStyle/>
        <a:p>
          <a:endParaRPr lang="ru-RU"/>
        </a:p>
      </dgm:t>
    </dgm:pt>
    <dgm:pt modelId="{E88E902D-1EAC-434E-8D07-407F9DB03A16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  <a:effectLst/>
              <a:latin typeface="Times New Roman"/>
              <a:ea typeface="Times New Roman"/>
              <a:cs typeface="Times New Roman"/>
            </a:rPr>
            <a:t> интонационные средства выразительности</a:t>
          </a:r>
          <a:endParaRPr lang="ru-RU" dirty="0"/>
        </a:p>
      </dgm:t>
    </dgm:pt>
    <dgm:pt modelId="{F7E61311-EB68-4D41-81A4-240348127BD3}" type="parTrans" cxnId="{52963C52-D121-49DB-9AFF-236BCE6FA1ED}">
      <dgm:prSet/>
      <dgm:spPr/>
    </dgm:pt>
    <dgm:pt modelId="{3248A619-DDC8-4498-B837-F6FED49B1D97}" type="sibTrans" cxnId="{52963C52-D121-49DB-9AFF-236BCE6FA1ED}">
      <dgm:prSet/>
      <dgm:spPr/>
    </dgm:pt>
    <dgm:pt modelId="{16693353-527B-4FE0-9A0D-53B78A202BB6}">
      <dgm:prSet phldrT="[Текст]"/>
      <dgm:spPr/>
      <dgm:t>
        <a:bodyPr/>
        <a:lstStyle/>
        <a:p>
          <a:r>
            <a:rPr lang="ru-RU" dirty="0" smtClean="0"/>
            <a:t>совершенствование </a:t>
          </a:r>
          <a:r>
            <a:rPr lang="ru-RU" dirty="0" smtClean="0">
              <a:solidFill>
                <a:schemeClr val="tx1"/>
              </a:solidFill>
              <a:effectLst/>
              <a:latin typeface="Times New Roman"/>
              <a:ea typeface="Times New Roman"/>
              <a:cs typeface="Times New Roman"/>
            </a:rPr>
            <a:t>фонематического восприятия.</a:t>
          </a:r>
          <a:endParaRPr lang="ru-RU" dirty="0"/>
        </a:p>
      </dgm:t>
    </dgm:pt>
    <dgm:pt modelId="{3DA716FC-2957-4B5D-80D9-C21670FEA6D7}" type="parTrans" cxnId="{76B50808-4DF5-4AAE-B532-3CEFBD7F5DA6}">
      <dgm:prSet/>
      <dgm:spPr/>
    </dgm:pt>
    <dgm:pt modelId="{12F4EBCE-F92A-4556-B45B-7FC20CF0C28A}" type="sibTrans" cxnId="{76B50808-4DF5-4AAE-B532-3CEFBD7F5DA6}">
      <dgm:prSet/>
      <dgm:spPr/>
    </dgm:pt>
    <dgm:pt modelId="{BBF36D7E-4BA3-426C-8644-C7E9BE072009}" type="pres">
      <dgm:prSet presAssocID="{63F4090A-388C-417E-8CA0-3B0664CA9BFD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92D5FEA-C023-4D7C-848D-26CE9759B9A0}" type="pres">
      <dgm:prSet presAssocID="{0A452D12-6DEA-45F2-B646-CC546D7D3605}" presName="circle1" presStyleLbl="node1" presStyleIdx="0" presStyleCnt="3"/>
      <dgm:spPr/>
    </dgm:pt>
    <dgm:pt modelId="{B98F2C1C-7CAB-4219-9AAB-AA4371A0218E}" type="pres">
      <dgm:prSet presAssocID="{0A452D12-6DEA-45F2-B646-CC546D7D3605}" presName="space" presStyleCnt="0"/>
      <dgm:spPr/>
    </dgm:pt>
    <dgm:pt modelId="{30EA25DE-DA88-48C7-8325-07CD1A5A49A3}" type="pres">
      <dgm:prSet presAssocID="{0A452D12-6DEA-45F2-B646-CC546D7D3605}" presName="rect1" presStyleLbl="alignAcc1" presStyleIdx="0" presStyleCnt="3"/>
      <dgm:spPr/>
      <dgm:t>
        <a:bodyPr/>
        <a:lstStyle/>
        <a:p>
          <a:endParaRPr lang="ru-RU"/>
        </a:p>
      </dgm:t>
    </dgm:pt>
    <dgm:pt modelId="{1EAFF2BC-C1B8-4C8A-949B-B07D3C527CB0}" type="pres">
      <dgm:prSet presAssocID="{C9686693-2F52-4803-AAB4-80772CB15990}" presName="vertSpace2" presStyleLbl="node1" presStyleIdx="0" presStyleCnt="3"/>
      <dgm:spPr/>
    </dgm:pt>
    <dgm:pt modelId="{64DC205D-4A0E-489C-B1DB-0D507C5281DD}" type="pres">
      <dgm:prSet presAssocID="{C9686693-2F52-4803-AAB4-80772CB15990}" presName="circle2" presStyleLbl="node1" presStyleIdx="1" presStyleCnt="3"/>
      <dgm:spPr/>
    </dgm:pt>
    <dgm:pt modelId="{1226EFDB-A8B3-44E2-8D30-29C185675ABE}" type="pres">
      <dgm:prSet presAssocID="{C9686693-2F52-4803-AAB4-80772CB15990}" presName="rect2" presStyleLbl="alignAcc1" presStyleIdx="1" presStyleCnt="3"/>
      <dgm:spPr/>
      <dgm:t>
        <a:bodyPr/>
        <a:lstStyle/>
        <a:p>
          <a:endParaRPr lang="ru-RU"/>
        </a:p>
      </dgm:t>
    </dgm:pt>
    <dgm:pt modelId="{83296F72-1AE9-4CE3-989B-8177426A4F73}" type="pres">
      <dgm:prSet presAssocID="{5FA50D7F-4D81-4D95-9AE9-9B6CA909EC8C}" presName="vertSpace3" presStyleLbl="node1" presStyleIdx="1" presStyleCnt="3"/>
      <dgm:spPr/>
    </dgm:pt>
    <dgm:pt modelId="{A50CA17C-C566-498D-9E02-B49BFC4BF3FC}" type="pres">
      <dgm:prSet presAssocID="{5FA50D7F-4D81-4D95-9AE9-9B6CA909EC8C}" presName="circle3" presStyleLbl="node1" presStyleIdx="2" presStyleCnt="3"/>
      <dgm:spPr/>
    </dgm:pt>
    <dgm:pt modelId="{7C0770D9-839A-4979-A859-DF0D00C99B33}" type="pres">
      <dgm:prSet presAssocID="{5FA50D7F-4D81-4D95-9AE9-9B6CA909EC8C}" presName="rect3" presStyleLbl="alignAcc1" presStyleIdx="2" presStyleCnt="3"/>
      <dgm:spPr/>
      <dgm:t>
        <a:bodyPr/>
        <a:lstStyle/>
        <a:p>
          <a:endParaRPr lang="ru-RU"/>
        </a:p>
      </dgm:t>
    </dgm:pt>
    <dgm:pt modelId="{AD2EDBB9-C737-4649-999B-509A2C2D14EB}" type="pres">
      <dgm:prSet presAssocID="{0A452D12-6DEA-45F2-B646-CC546D7D3605}" presName="rect1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FB742B-9ECC-4D8D-980F-CA6EC42F976D}" type="pres">
      <dgm:prSet presAssocID="{0A452D12-6DEA-45F2-B646-CC546D7D3605}" presName="rect1ChTx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5198BF8-4179-4A4B-8BEF-31D997F64689}" type="pres">
      <dgm:prSet presAssocID="{C9686693-2F52-4803-AAB4-80772CB15990}" presName="rect2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785E4BE-6530-4DA8-AF6B-03188EE62340}" type="pres">
      <dgm:prSet presAssocID="{C9686693-2F52-4803-AAB4-80772CB15990}" presName="rect2ChTx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9C1E8D2-4F99-461D-BD9F-37AD8E6365BD}" type="pres">
      <dgm:prSet presAssocID="{5FA50D7F-4D81-4D95-9AE9-9B6CA909EC8C}" presName="rect3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1BF8626-03F1-478D-9116-688DFA1ABE51}" type="pres">
      <dgm:prSet presAssocID="{5FA50D7F-4D81-4D95-9AE9-9B6CA909EC8C}" presName="rect3ChTx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6B50808-4DF5-4AAE-B532-3CEFBD7F5DA6}" srcId="{0A452D12-6DEA-45F2-B646-CC546D7D3605}" destId="{16693353-527B-4FE0-9A0D-53B78A202BB6}" srcOrd="2" destOrd="0" parTransId="{3DA716FC-2957-4B5D-80D9-C21670FEA6D7}" sibTransId="{12F4EBCE-F92A-4556-B45B-7FC20CF0C28A}"/>
    <dgm:cxn modelId="{20DD811D-3A70-43ED-92F4-A3ADEB0EDBBC}" type="presOf" srcId="{E88E902D-1EAC-434E-8D07-407F9DB03A16}" destId="{B1BF8626-03F1-478D-9116-688DFA1ABE51}" srcOrd="0" destOrd="2" presId="urn:microsoft.com/office/officeart/2005/8/layout/target3"/>
    <dgm:cxn modelId="{A1B4BDF3-3BA9-42DD-AFBB-FDF623716225}" srcId="{0A452D12-6DEA-45F2-B646-CC546D7D3605}" destId="{269889A3-A8C6-48CA-B224-EDC468181A8B}" srcOrd="1" destOrd="0" parTransId="{5CD32639-68AA-4516-904C-E58B665F6DDF}" sibTransId="{A0322C42-1729-4FC3-9A16-417968B91F7D}"/>
    <dgm:cxn modelId="{BA6BCDAC-31D5-4D63-9123-D12184CEDABE}" type="presOf" srcId="{C9686693-2F52-4803-AAB4-80772CB15990}" destId="{35198BF8-4179-4A4B-8BEF-31D997F64689}" srcOrd="1" destOrd="0" presId="urn:microsoft.com/office/officeart/2005/8/layout/target3"/>
    <dgm:cxn modelId="{C6D69C3F-AB5A-442E-9D4A-6EAAB9F42F4A}" type="presOf" srcId="{9123EDF8-FB57-4840-9311-13D32D4C9913}" destId="{EDFB742B-9ECC-4D8D-980F-CA6EC42F976D}" srcOrd="0" destOrd="0" presId="urn:microsoft.com/office/officeart/2005/8/layout/target3"/>
    <dgm:cxn modelId="{1039DCF5-7941-4560-B3F6-F36F6A9FEAB5}" srcId="{C9686693-2F52-4803-AAB4-80772CB15990}" destId="{CD24D172-31D0-4ECD-AEA0-887D79315EEB}" srcOrd="0" destOrd="0" parTransId="{999AA96E-3990-42A4-9274-CEE5F4F77DFB}" sibTransId="{FFD5B298-CE20-4DDD-AD6F-AE3318BAF491}"/>
    <dgm:cxn modelId="{6AC7CEF3-E29D-4BE6-84DE-70C2771E3FB7}" srcId="{63F4090A-388C-417E-8CA0-3B0664CA9BFD}" destId="{0A452D12-6DEA-45F2-B646-CC546D7D3605}" srcOrd="0" destOrd="0" parTransId="{4D1BA059-B016-4AEE-A967-2B6D0B52E38B}" sibTransId="{4FC9D122-C79B-449F-9501-1A97F3659B09}"/>
    <dgm:cxn modelId="{B91DC261-713B-4310-9A12-807652DB5D3C}" type="presOf" srcId="{5FA50D7F-4D81-4D95-9AE9-9B6CA909EC8C}" destId="{7C0770D9-839A-4979-A859-DF0D00C99B33}" srcOrd="0" destOrd="0" presId="urn:microsoft.com/office/officeart/2005/8/layout/target3"/>
    <dgm:cxn modelId="{8604E279-B2AC-46FD-A895-2E63B77ED995}" type="presOf" srcId="{0CC2E534-E6BB-4062-BD92-CC9124B3D2D0}" destId="{8785E4BE-6530-4DA8-AF6B-03188EE62340}" srcOrd="0" destOrd="2" presId="urn:microsoft.com/office/officeart/2005/8/layout/target3"/>
    <dgm:cxn modelId="{E858B4D2-64F9-48D5-A2C5-B1B758CC243A}" srcId="{63F4090A-388C-417E-8CA0-3B0664CA9BFD}" destId="{5FA50D7F-4D81-4D95-9AE9-9B6CA909EC8C}" srcOrd="2" destOrd="0" parTransId="{EBC484F0-4ABB-4A64-94BC-8B784DF80C2E}" sibTransId="{D4066F76-BF3C-4B2F-B0D7-0E586EEF02F8}"/>
    <dgm:cxn modelId="{066AA0D2-771E-4A8A-91D6-6EECB60E10BF}" srcId="{0A452D12-6DEA-45F2-B646-CC546D7D3605}" destId="{9123EDF8-FB57-4840-9311-13D32D4C9913}" srcOrd="0" destOrd="0" parTransId="{878C2924-3F0E-439A-A843-150658BFF0DC}" sibTransId="{32E01D29-3F91-4BF2-A069-241273035CFD}"/>
    <dgm:cxn modelId="{AFCEE84D-C00F-47BE-A281-0DCF0077C718}" srcId="{5FA50D7F-4D81-4D95-9AE9-9B6CA909EC8C}" destId="{C0DC5723-C4F2-4771-80C9-A395BE60BFBF}" srcOrd="1" destOrd="0" parTransId="{AB54BEB9-29FA-4C5C-B9CD-E7171C68AB54}" sibTransId="{BAF5F384-4BEA-4F35-BF03-86E376423613}"/>
    <dgm:cxn modelId="{F18BC43F-00FA-457E-A2C3-052679278943}" type="presOf" srcId="{0A452D12-6DEA-45F2-B646-CC546D7D3605}" destId="{30EA25DE-DA88-48C7-8325-07CD1A5A49A3}" srcOrd="0" destOrd="0" presId="urn:microsoft.com/office/officeart/2005/8/layout/target3"/>
    <dgm:cxn modelId="{216893D5-9805-40B6-8D2A-EAAD3B92C50E}" type="presOf" srcId="{5FA50D7F-4D81-4D95-9AE9-9B6CA909EC8C}" destId="{C9C1E8D2-4F99-461D-BD9F-37AD8E6365BD}" srcOrd="1" destOrd="0" presId="urn:microsoft.com/office/officeart/2005/8/layout/target3"/>
    <dgm:cxn modelId="{4EB30095-FCA9-4F7D-AB13-710757A978B6}" type="presOf" srcId="{16693353-527B-4FE0-9A0D-53B78A202BB6}" destId="{EDFB742B-9ECC-4D8D-980F-CA6EC42F976D}" srcOrd="0" destOrd="2" presId="urn:microsoft.com/office/officeart/2005/8/layout/target3"/>
    <dgm:cxn modelId="{42A188F6-78D4-4256-962B-EC84BB42BFD1}" srcId="{C9686693-2F52-4803-AAB4-80772CB15990}" destId="{0CC2E534-E6BB-4062-BD92-CC9124B3D2D0}" srcOrd="2" destOrd="0" parTransId="{EFFF320A-320F-4547-9F2B-00488DD6A8C7}" sibTransId="{4393FCA9-B383-4055-B9FF-ACADFF33C26F}"/>
    <dgm:cxn modelId="{19B48EB7-FDCC-43AB-BA3D-71317687916E}" type="presOf" srcId="{0A452D12-6DEA-45F2-B646-CC546D7D3605}" destId="{AD2EDBB9-C737-4649-999B-509A2C2D14EB}" srcOrd="1" destOrd="0" presId="urn:microsoft.com/office/officeart/2005/8/layout/target3"/>
    <dgm:cxn modelId="{7C7E903C-0137-4A71-A727-C8B0AA49F2B1}" type="presOf" srcId="{63F4090A-388C-417E-8CA0-3B0664CA9BFD}" destId="{BBF36D7E-4BA3-426C-8644-C7E9BE072009}" srcOrd="0" destOrd="0" presId="urn:microsoft.com/office/officeart/2005/8/layout/target3"/>
    <dgm:cxn modelId="{BC47C849-545C-4A3D-A48E-45B2B3A31B68}" type="presOf" srcId="{C0DC5723-C4F2-4771-80C9-A395BE60BFBF}" destId="{B1BF8626-03F1-478D-9116-688DFA1ABE51}" srcOrd="0" destOrd="1" presId="urn:microsoft.com/office/officeart/2005/8/layout/target3"/>
    <dgm:cxn modelId="{5FD3FC71-D910-42FA-BC00-C01E6654A2F7}" type="presOf" srcId="{E5B6ADAE-EA92-43F9-86BE-07D5E3552EC4}" destId="{B1BF8626-03F1-478D-9116-688DFA1ABE51}" srcOrd="0" destOrd="0" presId="urn:microsoft.com/office/officeart/2005/8/layout/target3"/>
    <dgm:cxn modelId="{CE1EA0E9-99D2-48E8-92C2-BAD970E7E38C}" type="presOf" srcId="{2C72FAA8-3133-4D43-97FB-7FB53A9937B1}" destId="{8785E4BE-6530-4DA8-AF6B-03188EE62340}" srcOrd="0" destOrd="1" presId="urn:microsoft.com/office/officeart/2005/8/layout/target3"/>
    <dgm:cxn modelId="{D21674D7-BC1F-4A72-AB08-0E52AF6E1C40}" srcId="{C9686693-2F52-4803-AAB4-80772CB15990}" destId="{2C72FAA8-3133-4D43-97FB-7FB53A9937B1}" srcOrd="1" destOrd="0" parTransId="{7279506A-DD6D-4F63-A146-1781AE13444C}" sibTransId="{4E5CCD74-43A0-4EB9-8E70-A291D1A14A31}"/>
    <dgm:cxn modelId="{52963C52-D121-49DB-9AFF-236BCE6FA1ED}" srcId="{5FA50D7F-4D81-4D95-9AE9-9B6CA909EC8C}" destId="{E88E902D-1EAC-434E-8D07-407F9DB03A16}" srcOrd="2" destOrd="0" parTransId="{F7E61311-EB68-4D41-81A4-240348127BD3}" sibTransId="{3248A619-DDC8-4498-B837-F6FED49B1D97}"/>
    <dgm:cxn modelId="{753DB5DA-572E-4056-8ADD-77D9A9E00705}" type="presOf" srcId="{269889A3-A8C6-48CA-B224-EDC468181A8B}" destId="{EDFB742B-9ECC-4D8D-980F-CA6EC42F976D}" srcOrd="0" destOrd="1" presId="urn:microsoft.com/office/officeart/2005/8/layout/target3"/>
    <dgm:cxn modelId="{B8721BF1-DC43-455C-A7CB-03B9D4A72AE9}" srcId="{63F4090A-388C-417E-8CA0-3B0664CA9BFD}" destId="{C9686693-2F52-4803-AAB4-80772CB15990}" srcOrd="1" destOrd="0" parTransId="{14BB8B8A-FA29-4E64-9650-C15DE1AC6E9A}" sibTransId="{258EFD18-1C0A-41AA-87D0-83E8EA1B2AEC}"/>
    <dgm:cxn modelId="{A85CB8EC-A504-410A-AC92-7BEAE398A004}" srcId="{5FA50D7F-4D81-4D95-9AE9-9B6CA909EC8C}" destId="{E5B6ADAE-EA92-43F9-86BE-07D5E3552EC4}" srcOrd="0" destOrd="0" parTransId="{4CEAB010-3B76-4A86-86E4-DD68876BDCEE}" sibTransId="{1F7CB3CB-AD8A-45A5-BC19-AD5C748E1C46}"/>
    <dgm:cxn modelId="{5C8D8DF3-5F7F-432D-A95B-E8361CF0E69B}" type="presOf" srcId="{C9686693-2F52-4803-AAB4-80772CB15990}" destId="{1226EFDB-A8B3-44E2-8D30-29C185675ABE}" srcOrd="0" destOrd="0" presId="urn:microsoft.com/office/officeart/2005/8/layout/target3"/>
    <dgm:cxn modelId="{E753CC10-5D4D-4F96-ABD2-1AC4C975296A}" type="presOf" srcId="{CD24D172-31D0-4ECD-AEA0-887D79315EEB}" destId="{8785E4BE-6530-4DA8-AF6B-03188EE62340}" srcOrd="0" destOrd="0" presId="urn:microsoft.com/office/officeart/2005/8/layout/target3"/>
    <dgm:cxn modelId="{8880C3AF-F69A-4895-87D8-64D3430E4BDE}" type="presParOf" srcId="{BBF36D7E-4BA3-426C-8644-C7E9BE072009}" destId="{992D5FEA-C023-4D7C-848D-26CE9759B9A0}" srcOrd="0" destOrd="0" presId="urn:microsoft.com/office/officeart/2005/8/layout/target3"/>
    <dgm:cxn modelId="{5E247325-768E-4775-A262-2B8A66BB2AF4}" type="presParOf" srcId="{BBF36D7E-4BA3-426C-8644-C7E9BE072009}" destId="{B98F2C1C-7CAB-4219-9AAB-AA4371A0218E}" srcOrd="1" destOrd="0" presId="urn:microsoft.com/office/officeart/2005/8/layout/target3"/>
    <dgm:cxn modelId="{5E085DF5-F2E9-499A-B7BD-BFDF3C2E3F6D}" type="presParOf" srcId="{BBF36D7E-4BA3-426C-8644-C7E9BE072009}" destId="{30EA25DE-DA88-48C7-8325-07CD1A5A49A3}" srcOrd="2" destOrd="0" presId="urn:microsoft.com/office/officeart/2005/8/layout/target3"/>
    <dgm:cxn modelId="{86DA4F27-1904-48D1-8AB1-863455904AD5}" type="presParOf" srcId="{BBF36D7E-4BA3-426C-8644-C7E9BE072009}" destId="{1EAFF2BC-C1B8-4C8A-949B-B07D3C527CB0}" srcOrd="3" destOrd="0" presId="urn:microsoft.com/office/officeart/2005/8/layout/target3"/>
    <dgm:cxn modelId="{732230D9-FD18-4E21-BD07-99019C6CDE4B}" type="presParOf" srcId="{BBF36D7E-4BA3-426C-8644-C7E9BE072009}" destId="{64DC205D-4A0E-489C-B1DB-0D507C5281DD}" srcOrd="4" destOrd="0" presId="urn:microsoft.com/office/officeart/2005/8/layout/target3"/>
    <dgm:cxn modelId="{ED145EFC-7615-4368-A186-38D3433B7715}" type="presParOf" srcId="{BBF36D7E-4BA3-426C-8644-C7E9BE072009}" destId="{1226EFDB-A8B3-44E2-8D30-29C185675ABE}" srcOrd="5" destOrd="0" presId="urn:microsoft.com/office/officeart/2005/8/layout/target3"/>
    <dgm:cxn modelId="{E90CAC1A-A0F4-4017-B36C-EBA38C4A7323}" type="presParOf" srcId="{BBF36D7E-4BA3-426C-8644-C7E9BE072009}" destId="{83296F72-1AE9-4CE3-989B-8177426A4F73}" srcOrd="6" destOrd="0" presId="urn:microsoft.com/office/officeart/2005/8/layout/target3"/>
    <dgm:cxn modelId="{4F059CE5-763B-479A-9DB7-13C90596F289}" type="presParOf" srcId="{BBF36D7E-4BA3-426C-8644-C7E9BE072009}" destId="{A50CA17C-C566-498D-9E02-B49BFC4BF3FC}" srcOrd="7" destOrd="0" presId="urn:microsoft.com/office/officeart/2005/8/layout/target3"/>
    <dgm:cxn modelId="{915B13F8-CEE9-4FCF-860C-5844D8AC8A03}" type="presParOf" srcId="{BBF36D7E-4BA3-426C-8644-C7E9BE072009}" destId="{7C0770D9-839A-4979-A859-DF0D00C99B33}" srcOrd="8" destOrd="0" presId="urn:microsoft.com/office/officeart/2005/8/layout/target3"/>
    <dgm:cxn modelId="{CC251F8B-604E-453E-82A6-A89B41CD142E}" type="presParOf" srcId="{BBF36D7E-4BA3-426C-8644-C7E9BE072009}" destId="{AD2EDBB9-C737-4649-999B-509A2C2D14EB}" srcOrd="9" destOrd="0" presId="urn:microsoft.com/office/officeart/2005/8/layout/target3"/>
    <dgm:cxn modelId="{5214B257-2E8D-4F11-A00B-29414701958C}" type="presParOf" srcId="{BBF36D7E-4BA3-426C-8644-C7E9BE072009}" destId="{EDFB742B-9ECC-4D8D-980F-CA6EC42F976D}" srcOrd="10" destOrd="0" presId="urn:microsoft.com/office/officeart/2005/8/layout/target3"/>
    <dgm:cxn modelId="{054119CF-D648-494C-8E44-B1D555C0FD5F}" type="presParOf" srcId="{BBF36D7E-4BA3-426C-8644-C7E9BE072009}" destId="{35198BF8-4179-4A4B-8BEF-31D997F64689}" srcOrd="11" destOrd="0" presId="urn:microsoft.com/office/officeart/2005/8/layout/target3"/>
    <dgm:cxn modelId="{E4E3BADE-DE88-4542-B1B7-420D3522299B}" type="presParOf" srcId="{BBF36D7E-4BA3-426C-8644-C7E9BE072009}" destId="{8785E4BE-6530-4DA8-AF6B-03188EE62340}" srcOrd="12" destOrd="0" presId="urn:microsoft.com/office/officeart/2005/8/layout/target3"/>
    <dgm:cxn modelId="{815D3C2D-FC3D-4B60-A752-A27EB4FBABAA}" type="presParOf" srcId="{BBF36D7E-4BA3-426C-8644-C7E9BE072009}" destId="{C9C1E8D2-4F99-461D-BD9F-37AD8E6365BD}" srcOrd="13" destOrd="0" presId="urn:microsoft.com/office/officeart/2005/8/layout/target3"/>
    <dgm:cxn modelId="{F3002D0C-A009-45BF-8C32-70848538C027}" type="presParOf" srcId="{BBF36D7E-4BA3-426C-8644-C7E9BE072009}" destId="{B1BF8626-03F1-478D-9116-688DFA1ABE51}" srcOrd="14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10832AEF-875C-4694-8E02-5F5B4C87F8BA}" type="doc">
      <dgm:prSet loTypeId="urn:microsoft.com/office/officeart/2005/8/layout/vList6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DDD966ED-F362-470A-80DE-7993DF155065}">
      <dgm:prSet phldrT="[Текст]"/>
      <dgm:spPr/>
      <dgm:t>
        <a:bodyPr/>
        <a:lstStyle/>
        <a:p>
          <a:r>
            <a:rPr lang="ru-RU" b="1" dirty="0" smtClean="0"/>
            <a:t>Фонематическое восприятие</a:t>
          </a:r>
          <a:endParaRPr lang="ru-RU" dirty="0"/>
        </a:p>
      </dgm:t>
    </dgm:pt>
    <dgm:pt modelId="{E7D5C047-D99A-4ABD-A1ED-74162F81BF22}" type="parTrans" cxnId="{CDAC908D-51FB-4461-B9D2-7503A7234266}">
      <dgm:prSet/>
      <dgm:spPr/>
      <dgm:t>
        <a:bodyPr/>
        <a:lstStyle/>
        <a:p>
          <a:endParaRPr lang="ru-RU"/>
        </a:p>
      </dgm:t>
    </dgm:pt>
    <dgm:pt modelId="{DE7FED74-D266-4378-86AF-A104EB189186}" type="sibTrans" cxnId="{CDAC908D-51FB-4461-B9D2-7503A7234266}">
      <dgm:prSet/>
      <dgm:spPr/>
      <dgm:t>
        <a:bodyPr/>
        <a:lstStyle/>
        <a:p>
          <a:endParaRPr lang="ru-RU"/>
        </a:p>
      </dgm:t>
    </dgm:pt>
    <dgm:pt modelId="{E5E804F3-41BA-4CD5-8A38-D5E9CBDF648D}">
      <dgm:prSet phldrT="[Текст]" custT="1"/>
      <dgm:spPr/>
      <dgm:t>
        <a:bodyPr/>
        <a:lstStyle/>
        <a:p>
          <a:r>
            <a:rPr lang="ru-RU" sz="1050" dirty="0" smtClean="0"/>
            <a:t>определить наличие данного звука в слове</a:t>
          </a:r>
          <a:endParaRPr lang="ru-RU" sz="1050" dirty="0"/>
        </a:p>
      </dgm:t>
    </dgm:pt>
    <dgm:pt modelId="{C9D4E95F-E22B-478F-8B7A-B7C3779CA077}" type="parTrans" cxnId="{A46981F6-BBC4-4865-B7AD-D755760A5B09}">
      <dgm:prSet/>
      <dgm:spPr/>
      <dgm:t>
        <a:bodyPr/>
        <a:lstStyle/>
        <a:p>
          <a:endParaRPr lang="ru-RU"/>
        </a:p>
      </dgm:t>
    </dgm:pt>
    <dgm:pt modelId="{0EDAE1FB-C928-4CDC-9DC2-78B6115022DB}" type="sibTrans" cxnId="{A46981F6-BBC4-4865-B7AD-D755760A5B09}">
      <dgm:prSet/>
      <dgm:spPr/>
      <dgm:t>
        <a:bodyPr/>
        <a:lstStyle/>
        <a:p>
          <a:endParaRPr lang="ru-RU"/>
        </a:p>
      </dgm:t>
    </dgm:pt>
    <dgm:pt modelId="{4B8938E7-5273-47A2-B043-F5AAC37D995D}">
      <dgm:prSet phldrT="[Текст]" custT="1"/>
      <dgm:spPr/>
      <dgm:t>
        <a:bodyPr/>
        <a:lstStyle/>
        <a:p>
          <a:r>
            <a:rPr lang="ru-RU" sz="1050" dirty="0" smtClean="0"/>
            <a:t>выбрать слова с заданным звуком из ряда других слов</a:t>
          </a:r>
          <a:endParaRPr lang="ru-RU" sz="1050" dirty="0"/>
        </a:p>
      </dgm:t>
    </dgm:pt>
    <dgm:pt modelId="{E1A44FAB-0BFC-4827-9EAA-CF162DDC8C54}" type="parTrans" cxnId="{A0E77D81-C899-414C-AEE6-DDFF953626EE}">
      <dgm:prSet/>
      <dgm:spPr/>
      <dgm:t>
        <a:bodyPr/>
        <a:lstStyle/>
        <a:p>
          <a:endParaRPr lang="ru-RU"/>
        </a:p>
      </dgm:t>
    </dgm:pt>
    <dgm:pt modelId="{3627D9EE-EB62-4D01-9D59-614273FA3134}" type="sibTrans" cxnId="{A0E77D81-C899-414C-AEE6-DDFF953626EE}">
      <dgm:prSet/>
      <dgm:spPr/>
      <dgm:t>
        <a:bodyPr/>
        <a:lstStyle/>
        <a:p>
          <a:endParaRPr lang="ru-RU"/>
        </a:p>
      </dgm:t>
    </dgm:pt>
    <dgm:pt modelId="{68A48FE5-E2BD-4059-980B-490A3B62C23A}">
      <dgm:prSet phldrT="[Текст]"/>
      <dgm:spPr/>
      <dgm:t>
        <a:bodyPr/>
        <a:lstStyle/>
        <a:p>
          <a:r>
            <a:rPr lang="ru-RU" b="1" dirty="0" smtClean="0"/>
            <a:t>Речевой слух</a:t>
          </a:r>
          <a:endParaRPr lang="ru-RU" dirty="0"/>
        </a:p>
      </dgm:t>
    </dgm:pt>
    <dgm:pt modelId="{A5D95CE6-D23A-4562-B128-6C1B03C7A561}" type="parTrans" cxnId="{6213A2A3-1C11-4002-8E38-A6C3A05F9CD8}">
      <dgm:prSet/>
      <dgm:spPr/>
      <dgm:t>
        <a:bodyPr/>
        <a:lstStyle/>
        <a:p>
          <a:endParaRPr lang="ru-RU"/>
        </a:p>
      </dgm:t>
    </dgm:pt>
    <dgm:pt modelId="{17A983A7-8F95-4951-97B1-EF46BD3159E2}" type="sibTrans" cxnId="{6213A2A3-1C11-4002-8E38-A6C3A05F9CD8}">
      <dgm:prSet/>
      <dgm:spPr/>
      <dgm:t>
        <a:bodyPr/>
        <a:lstStyle/>
        <a:p>
          <a:endParaRPr lang="ru-RU"/>
        </a:p>
      </dgm:t>
    </dgm:pt>
    <dgm:pt modelId="{DBBF4A9E-5C4F-49F9-B62E-B9890E0C8C0B}">
      <dgm:prSet phldrT="[Текст]" custT="1"/>
      <dgm:spPr/>
      <dgm:t>
        <a:bodyPr/>
        <a:lstStyle/>
        <a:p>
          <a:r>
            <a:rPr lang="ru-RU" sz="900" dirty="0" smtClean="0"/>
            <a:t>найти смысловые неточности в речи</a:t>
          </a:r>
          <a:endParaRPr lang="ru-RU" sz="900" dirty="0"/>
        </a:p>
      </dgm:t>
    </dgm:pt>
    <dgm:pt modelId="{EA3A1CF2-670F-44D1-B97D-BF6750C69A90}" type="parTrans" cxnId="{D8B778EF-FF26-4C39-A0EF-49976722248B}">
      <dgm:prSet/>
      <dgm:spPr/>
      <dgm:t>
        <a:bodyPr/>
        <a:lstStyle/>
        <a:p>
          <a:endParaRPr lang="ru-RU"/>
        </a:p>
      </dgm:t>
    </dgm:pt>
    <dgm:pt modelId="{E90C233E-6D0D-4F9D-AC6F-E9E79D5173E6}" type="sibTrans" cxnId="{D8B778EF-FF26-4C39-A0EF-49976722248B}">
      <dgm:prSet/>
      <dgm:spPr/>
      <dgm:t>
        <a:bodyPr/>
        <a:lstStyle/>
        <a:p>
          <a:endParaRPr lang="ru-RU"/>
        </a:p>
      </dgm:t>
    </dgm:pt>
    <dgm:pt modelId="{302B8B4E-A2F3-40BF-AC5B-50274281CFD3}">
      <dgm:prSet phldrT="[Текст]" custT="1"/>
      <dgm:spPr/>
      <dgm:t>
        <a:bodyPr/>
        <a:lstStyle/>
        <a:p>
          <a:r>
            <a:rPr lang="ru-RU" sz="900" dirty="0" smtClean="0"/>
            <a:t>определить на слух громкость звучания голоса в речи</a:t>
          </a:r>
          <a:endParaRPr lang="ru-RU" sz="900" dirty="0"/>
        </a:p>
      </dgm:t>
    </dgm:pt>
    <dgm:pt modelId="{7D8E0E1C-D21B-4C7B-AFD5-2A5D30B213CC}" type="parTrans" cxnId="{96837BD7-6B18-454F-BA95-445A2A5BE5A3}">
      <dgm:prSet/>
      <dgm:spPr/>
      <dgm:t>
        <a:bodyPr/>
        <a:lstStyle/>
        <a:p>
          <a:endParaRPr lang="ru-RU"/>
        </a:p>
      </dgm:t>
    </dgm:pt>
    <dgm:pt modelId="{C9908A50-3672-467D-8AAB-2082DC3D1BF0}" type="sibTrans" cxnId="{96837BD7-6B18-454F-BA95-445A2A5BE5A3}">
      <dgm:prSet/>
      <dgm:spPr/>
      <dgm:t>
        <a:bodyPr/>
        <a:lstStyle/>
        <a:p>
          <a:endParaRPr lang="ru-RU"/>
        </a:p>
      </dgm:t>
    </dgm:pt>
    <dgm:pt modelId="{9D6D8631-878E-4FE8-885C-3382581E9D15}">
      <dgm:prSet phldrT="[Текст]" custT="1"/>
      <dgm:spPr/>
      <dgm:t>
        <a:bodyPr/>
        <a:lstStyle/>
        <a:p>
          <a:r>
            <a:rPr lang="ru-RU" sz="1050" dirty="0" smtClean="0"/>
            <a:t>выделить слова с заданным звуком из фразы</a:t>
          </a:r>
          <a:endParaRPr lang="ru-RU" sz="1050" dirty="0"/>
        </a:p>
      </dgm:t>
    </dgm:pt>
    <dgm:pt modelId="{F676EE42-D1D1-457A-A02A-B4DC40D224F7}" type="parTrans" cxnId="{78A0745C-D4C8-404B-B086-AFD16D22254B}">
      <dgm:prSet/>
      <dgm:spPr/>
      <dgm:t>
        <a:bodyPr/>
        <a:lstStyle/>
        <a:p>
          <a:endParaRPr lang="ru-RU"/>
        </a:p>
      </dgm:t>
    </dgm:pt>
    <dgm:pt modelId="{DCDE4E7C-14AB-45C7-95F5-85BF5140CD1D}" type="sibTrans" cxnId="{78A0745C-D4C8-404B-B086-AFD16D22254B}">
      <dgm:prSet/>
      <dgm:spPr/>
      <dgm:t>
        <a:bodyPr/>
        <a:lstStyle/>
        <a:p>
          <a:endParaRPr lang="ru-RU"/>
        </a:p>
      </dgm:t>
    </dgm:pt>
    <dgm:pt modelId="{960383AE-A2B3-42BB-A88C-AF0E3540B4C6}">
      <dgm:prSet phldrT="[Текст]" custT="1"/>
      <dgm:spPr/>
      <dgm:t>
        <a:bodyPr/>
        <a:lstStyle/>
        <a:p>
          <a:r>
            <a:rPr lang="ru-RU" sz="1050" dirty="0" smtClean="0"/>
            <a:t>определить часто повторяемый звук в словах</a:t>
          </a:r>
          <a:endParaRPr lang="ru-RU" sz="1050" dirty="0"/>
        </a:p>
      </dgm:t>
    </dgm:pt>
    <dgm:pt modelId="{8E7B80F2-E061-4911-8718-B2449C7BB2C4}" type="parTrans" cxnId="{E40BB4D8-4D71-46A0-BB2E-09950B83F09A}">
      <dgm:prSet/>
      <dgm:spPr/>
      <dgm:t>
        <a:bodyPr/>
        <a:lstStyle/>
        <a:p>
          <a:endParaRPr lang="ru-RU"/>
        </a:p>
      </dgm:t>
    </dgm:pt>
    <dgm:pt modelId="{1D8F16B1-458B-4B1E-B8F9-8B635810269B}" type="sibTrans" cxnId="{E40BB4D8-4D71-46A0-BB2E-09950B83F09A}">
      <dgm:prSet/>
      <dgm:spPr/>
      <dgm:t>
        <a:bodyPr/>
        <a:lstStyle/>
        <a:p>
          <a:endParaRPr lang="ru-RU"/>
        </a:p>
      </dgm:t>
    </dgm:pt>
    <dgm:pt modelId="{B484782C-676B-40F2-961A-0245B8037521}">
      <dgm:prSet phldrT="[Текст]" custT="1"/>
      <dgm:spPr/>
      <dgm:t>
        <a:bodyPr/>
        <a:lstStyle/>
        <a:p>
          <a:r>
            <a:rPr lang="ru-RU" sz="900" dirty="0" smtClean="0"/>
            <a:t>определить на слух скорость звучания речи, ее интонационную выразительность</a:t>
          </a:r>
          <a:endParaRPr lang="ru-RU" sz="900" dirty="0"/>
        </a:p>
      </dgm:t>
    </dgm:pt>
    <dgm:pt modelId="{5C434452-6A14-4BC6-B745-3B1D91A64D1D}" type="parTrans" cxnId="{9CA21822-C6FE-49D5-BE66-71AB2F48A715}">
      <dgm:prSet/>
      <dgm:spPr/>
      <dgm:t>
        <a:bodyPr/>
        <a:lstStyle/>
        <a:p>
          <a:endParaRPr lang="ru-RU"/>
        </a:p>
      </dgm:t>
    </dgm:pt>
    <dgm:pt modelId="{AD64F660-32D8-46A9-9C43-FAE6A5B0A2CA}" type="sibTrans" cxnId="{9CA21822-C6FE-49D5-BE66-71AB2F48A715}">
      <dgm:prSet/>
      <dgm:spPr/>
      <dgm:t>
        <a:bodyPr/>
        <a:lstStyle/>
        <a:p>
          <a:endParaRPr lang="ru-RU"/>
        </a:p>
      </dgm:t>
    </dgm:pt>
    <dgm:pt modelId="{65549E51-BE0E-46C1-95E8-1435BCA0D773}">
      <dgm:prSet phldrT="[Текст]" custT="1"/>
      <dgm:spPr/>
      <dgm:t>
        <a:bodyPr/>
        <a:lstStyle/>
        <a:p>
          <a:r>
            <a:rPr lang="ru-RU" sz="900" dirty="0" smtClean="0"/>
            <a:t>определить на слух тембр голоса</a:t>
          </a:r>
          <a:endParaRPr lang="ru-RU" sz="900" dirty="0"/>
        </a:p>
      </dgm:t>
    </dgm:pt>
    <dgm:pt modelId="{270D4994-D638-41B0-9255-F1080193D1C2}" type="parTrans" cxnId="{2DA8E7F0-0CF0-4E0B-8D54-A6E8D018CEC3}">
      <dgm:prSet/>
      <dgm:spPr/>
      <dgm:t>
        <a:bodyPr/>
        <a:lstStyle/>
        <a:p>
          <a:endParaRPr lang="ru-RU"/>
        </a:p>
      </dgm:t>
    </dgm:pt>
    <dgm:pt modelId="{477233DE-1C2A-45E3-833B-F7946E6948CB}" type="sibTrans" cxnId="{2DA8E7F0-0CF0-4E0B-8D54-A6E8D018CEC3}">
      <dgm:prSet/>
      <dgm:spPr/>
      <dgm:t>
        <a:bodyPr/>
        <a:lstStyle/>
        <a:p>
          <a:endParaRPr lang="ru-RU"/>
        </a:p>
      </dgm:t>
    </dgm:pt>
    <dgm:pt modelId="{AFE5DDDB-CBAD-40F3-AA49-22C6E4B1D50E}">
      <dgm:prSet phldrT="[Текст]" custT="1"/>
      <dgm:spPr/>
      <dgm:t>
        <a:bodyPr/>
        <a:lstStyle/>
        <a:p>
          <a:r>
            <a:rPr lang="ru-RU" sz="900" dirty="0" smtClean="0"/>
            <a:t>определить ударение в слове, его ритмическую структуру</a:t>
          </a:r>
          <a:endParaRPr lang="ru-RU" sz="900" dirty="0"/>
        </a:p>
      </dgm:t>
    </dgm:pt>
    <dgm:pt modelId="{C4EB73E4-6480-46CD-B8A9-0ED2AD49BC45}" type="parTrans" cxnId="{15F986C8-93A3-4FEC-AB3A-D774D50A0C7A}">
      <dgm:prSet/>
      <dgm:spPr/>
      <dgm:t>
        <a:bodyPr/>
        <a:lstStyle/>
        <a:p>
          <a:endParaRPr lang="ru-RU"/>
        </a:p>
      </dgm:t>
    </dgm:pt>
    <dgm:pt modelId="{ED493E1E-7FD8-450D-9139-4E3698DFDC77}" type="sibTrans" cxnId="{15F986C8-93A3-4FEC-AB3A-D774D50A0C7A}">
      <dgm:prSet/>
      <dgm:spPr/>
      <dgm:t>
        <a:bodyPr/>
        <a:lstStyle/>
        <a:p>
          <a:endParaRPr lang="ru-RU"/>
        </a:p>
      </dgm:t>
    </dgm:pt>
    <dgm:pt modelId="{0B5965DD-4F2A-43B2-A039-569ACE339E66}">
      <dgm:prSet phldrT="[Текст]" custT="1"/>
      <dgm:spPr/>
      <dgm:t>
        <a:bodyPr/>
        <a:lstStyle/>
        <a:p>
          <a:r>
            <a:rPr lang="ru-RU" sz="900" dirty="0" smtClean="0"/>
            <a:t>выделить акцентируемое слово во фразе</a:t>
          </a:r>
          <a:endParaRPr lang="ru-RU" sz="900" dirty="0"/>
        </a:p>
      </dgm:t>
    </dgm:pt>
    <dgm:pt modelId="{DE74FCB2-C928-464E-A97B-C1CADE052577}" type="parTrans" cxnId="{1DF78E26-DA13-4156-B3E1-4BF6A3F323EF}">
      <dgm:prSet/>
      <dgm:spPr/>
      <dgm:t>
        <a:bodyPr/>
        <a:lstStyle/>
        <a:p>
          <a:endParaRPr lang="ru-RU"/>
        </a:p>
      </dgm:t>
    </dgm:pt>
    <dgm:pt modelId="{B52E308D-5077-4B7C-8264-D4DE52A8C9EC}" type="sibTrans" cxnId="{1DF78E26-DA13-4156-B3E1-4BF6A3F323EF}">
      <dgm:prSet/>
      <dgm:spPr/>
      <dgm:t>
        <a:bodyPr/>
        <a:lstStyle/>
        <a:p>
          <a:endParaRPr lang="ru-RU"/>
        </a:p>
      </dgm:t>
    </dgm:pt>
    <dgm:pt modelId="{5ED9AFE8-928B-49CF-A41F-A359EA95719E}">
      <dgm:prSet phldrT="[Текст]" custT="1"/>
      <dgm:spPr/>
      <dgm:t>
        <a:bodyPr/>
        <a:lstStyle/>
        <a:p>
          <a:r>
            <a:rPr lang="ru-RU" sz="900" dirty="0" smtClean="0"/>
            <a:t>выявить неточности в тексте и правильно подобрать рифму, подходящую по смыслу</a:t>
          </a:r>
          <a:endParaRPr lang="ru-RU" sz="900" dirty="0"/>
        </a:p>
      </dgm:t>
    </dgm:pt>
    <dgm:pt modelId="{E72B21FC-9C57-4484-B7D5-369B829F3E71}" type="parTrans" cxnId="{32C87B35-C303-40DA-A7C8-CB3874210CBA}">
      <dgm:prSet/>
      <dgm:spPr/>
      <dgm:t>
        <a:bodyPr/>
        <a:lstStyle/>
        <a:p>
          <a:endParaRPr lang="ru-RU"/>
        </a:p>
      </dgm:t>
    </dgm:pt>
    <dgm:pt modelId="{345976BC-BF3F-4473-AEE6-51DBD27DEF59}" type="sibTrans" cxnId="{32C87B35-C303-40DA-A7C8-CB3874210CBA}">
      <dgm:prSet/>
      <dgm:spPr/>
      <dgm:t>
        <a:bodyPr/>
        <a:lstStyle/>
        <a:p>
          <a:endParaRPr lang="ru-RU"/>
        </a:p>
      </dgm:t>
    </dgm:pt>
    <dgm:pt modelId="{E8A0D6FA-D246-4D38-8274-EA508408A27D}">
      <dgm:prSet phldrT="[Текст]"/>
      <dgm:spPr/>
      <dgm:t>
        <a:bodyPr/>
        <a:lstStyle/>
        <a:p>
          <a:r>
            <a:rPr lang="ru-RU" dirty="0" smtClean="0"/>
            <a:t>Произносительная сторона речи</a:t>
          </a:r>
          <a:endParaRPr lang="ru-RU" dirty="0"/>
        </a:p>
      </dgm:t>
    </dgm:pt>
    <dgm:pt modelId="{E9BE7D77-64A2-4AAB-8700-B6EE528D928C}" type="sibTrans" cxnId="{6F725F6C-D914-43DF-8ED5-0970723655CB}">
      <dgm:prSet/>
      <dgm:spPr/>
      <dgm:t>
        <a:bodyPr/>
        <a:lstStyle/>
        <a:p>
          <a:endParaRPr lang="ru-RU"/>
        </a:p>
      </dgm:t>
    </dgm:pt>
    <dgm:pt modelId="{E7DD754C-8F64-49E3-828B-DB9D8D14E185}" type="parTrans" cxnId="{6F725F6C-D914-43DF-8ED5-0970723655CB}">
      <dgm:prSet/>
      <dgm:spPr/>
      <dgm:t>
        <a:bodyPr/>
        <a:lstStyle/>
        <a:p>
          <a:endParaRPr lang="ru-RU"/>
        </a:p>
      </dgm:t>
    </dgm:pt>
    <dgm:pt modelId="{D1F166DD-3823-40FB-B6AD-9CF083CAF389}">
      <dgm:prSet custT="1"/>
      <dgm:spPr/>
      <dgm:t>
        <a:bodyPr/>
        <a:lstStyle/>
        <a:p>
          <a:r>
            <a:rPr lang="ru-RU" sz="1050" dirty="0" smtClean="0"/>
            <a:t> громкость чтения</a:t>
          </a:r>
          <a:endParaRPr lang="ru-RU" sz="1050" dirty="0"/>
        </a:p>
      </dgm:t>
    </dgm:pt>
    <dgm:pt modelId="{64F5B6FF-969A-4B91-AA5B-F27140892E4A}" type="parTrans" cxnId="{7F8DEEE2-AF99-4234-8BAA-7AD15ECD9989}">
      <dgm:prSet/>
      <dgm:spPr/>
      <dgm:t>
        <a:bodyPr/>
        <a:lstStyle/>
        <a:p>
          <a:endParaRPr lang="ru-RU"/>
        </a:p>
      </dgm:t>
    </dgm:pt>
    <dgm:pt modelId="{98F88468-DB2C-4240-982D-55CDD04B20CF}" type="sibTrans" cxnId="{7F8DEEE2-AF99-4234-8BAA-7AD15ECD9989}">
      <dgm:prSet/>
      <dgm:spPr/>
      <dgm:t>
        <a:bodyPr/>
        <a:lstStyle/>
        <a:p>
          <a:endParaRPr lang="ru-RU"/>
        </a:p>
      </dgm:t>
    </dgm:pt>
    <dgm:pt modelId="{E7E9825E-BF74-4D5F-A117-97D96F2AF105}">
      <dgm:prSet custT="1"/>
      <dgm:spPr/>
      <dgm:t>
        <a:bodyPr/>
        <a:lstStyle/>
        <a:p>
          <a:r>
            <a:rPr lang="ru-RU" sz="1050" dirty="0" smtClean="0"/>
            <a:t>скорость (темп) речи</a:t>
          </a:r>
          <a:endParaRPr lang="ru-RU" sz="1050" dirty="0"/>
        </a:p>
      </dgm:t>
    </dgm:pt>
    <dgm:pt modelId="{D3BB7EF2-C1BD-4B59-AAF7-F0A7C36E9566}" type="parTrans" cxnId="{CC0C6FEF-018B-40B1-A91D-60252647ED66}">
      <dgm:prSet/>
      <dgm:spPr/>
      <dgm:t>
        <a:bodyPr/>
        <a:lstStyle/>
        <a:p>
          <a:endParaRPr lang="ru-RU"/>
        </a:p>
      </dgm:t>
    </dgm:pt>
    <dgm:pt modelId="{6FC0225E-C6D2-4BB8-BD1C-4D3224699B27}" type="sibTrans" cxnId="{CC0C6FEF-018B-40B1-A91D-60252647ED66}">
      <dgm:prSet/>
      <dgm:spPr/>
      <dgm:t>
        <a:bodyPr/>
        <a:lstStyle/>
        <a:p>
          <a:endParaRPr lang="ru-RU"/>
        </a:p>
      </dgm:t>
    </dgm:pt>
    <dgm:pt modelId="{91AE585E-10C7-434F-8C64-A8F1C35C3363}">
      <dgm:prSet custT="1"/>
      <dgm:spPr/>
      <dgm:t>
        <a:bodyPr/>
        <a:lstStyle/>
        <a:p>
          <a:r>
            <a:rPr lang="ru-RU" sz="1050" dirty="0" smtClean="0"/>
            <a:t>интонационная выразительность</a:t>
          </a:r>
          <a:endParaRPr lang="ru-RU" sz="1050" dirty="0"/>
        </a:p>
      </dgm:t>
    </dgm:pt>
    <dgm:pt modelId="{D5793533-89EC-498A-BF6E-38C5F4186A34}" type="parTrans" cxnId="{CD291C73-4AAF-4FC8-AA0D-3D7325157B6C}">
      <dgm:prSet/>
      <dgm:spPr/>
      <dgm:t>
        <a:bodyPr/>
        <a:lstStyle/>
        <a:p>
          <a:endParaRPr lang="ru-RU"/>
        </a:p>
      </dgm:t>
    </dgm:pt>
    <dgm:pt modelId="{005A5F2C-D183-4C76-B952-1CF8ADAF22DF}" type="sibTrans" cxnId="{CD291C73-4AAF-4FC8-AA0D-3D7325157B6C}">
      <dgm:prSet/>
      <dgm:spPr/>
      <dgm:t>
        <a:bodyPr/>
        <a:lstStyle/>
        <a:p>
          <a:endParaRPr lang="ru-RU"/>
        </a:p>
      </dgm:t>
    </dgm:pt>
    <dgm:pt modelId="{7F34755D-99CE-447D-B809-C038C18BEF79}">
      <dgm:prSet custT="1"/>
      <dgm:spPr/>
      <dgm:t>
        <a:bodyPr/>
        <a:lstStyle/>
        <a:p>
          <a:r>
            <a:rPr lang="ru-RU" sz="1050" dirty="0" smtClean="0"/>
            <a:t>звукопроизношение</a:t>
          </a:r>
          <a:endParaRPr lang="ru-RU" sz="1050" dirty="0"/>
        </a:p>
      </dgm:t>
    </dgm:pt>
    <dgm:pt modelId="{45663F09-DD47-4E76-BC07-A57F8A1AB713}" type="parTrans" cxnId="{42081F83-FE22-4A1E-BF3D-DD5680A313EE}">
      <dgm:prSet/>
      <dgm:spPr/>
      <dgm:t>
        <a:bodyPr/>
        <a:lstStyle/>
        <a:p>
          <a:endParaRPr lang="ru-RU"/>
        </a:p>
      </dgm:t>
    </dgm:pt>
    <dgm:pt modelId="{E03781ED-9E00-4BE2-B150-93E5287A1896}" type="sibTrans" cxnId="{42081F83-FE22-4A1E-BF3D-DD5680A313EE}">
      <dgm:prSet/>
      <dgm:spPr/>
      <dgm:t>
        <a:bodyPr/>
        <a:lstStyle/>
        <a:p>
          <a:endParaRPr lang="ru-RU"/>
        </a:p>
      </dgm:t>
    </dgm:pt>
    <dgm:pt modelId="{BD390B3F-CF13-49E4-9005-E8E9D5E81FF8}">
      <dgm:prSet/>
      <dgm:spPr/>
      <dgm:t>
        <a:bodyPr/>
        <a:lstStyle/>
        <a:p>
          <a:endParaRPr lang="ru-RU" sz="1000" dirty="0"/>
        </a:p>
      </dgm:t>
    </dgm:pt>
    <dgm:pt modelId="{11D44B64-2211-43C7-8BDB-9B4D0A0400C1}" type="parTrans" cxnId="{9D5E4855-8466-480F-8500-231C8E67066F}">
      <dgm:prSet/>
      <dgm:spPr/>
      <dgm:t>
        <a:bodyPr/>
        <a:lstStyle/>
        <a:p>
          <a:endParaRPr lang="ru-RU"/>
        </a:p>
      </dgm:t>
    </dgm:pt>
    <dgm:pt modelId="{F293B705-7EA7-423B-B71E-4E4DBE80B5F8}" type="sibTrans" cxnId="{9D5E4855-8466-480F-8500-231C8E67066F}">
      <dgm:prSet/>
      <dgm:spPr/>
      <dgm:t>
        <a:bodyPr/>
        <a:lstStyle/>
        <a:p>
          <a:endParaRPr lang="ru-RU"/>
        </a:p>
      </dgm:t>
    </dgm:pt>
    <dgm:pt modelId="{3645FCC9-2635-4277-8325-D0B2131E8067}">
      <dgm:prSet/>
      <dgm:spPr/>
      <dgm:t>
        <a:bodyPr/>
        <a:lstStyle/>
        <a:p>
          <a:r>
            <a:rPr lang="ru-RU" dirty="0" smtClean="0"/>
            <a:t>Речевое дыхание</a:t>
          </a:r>
          <a:endParaRPr lang="ru-RU" dirty="0"/>
        </a:p>
      </dgm:t>
    </dgm:pt>
    <dgm:pt modelId="{8FF10663-9344-4CCA-AC2D-4F74B12A552D}" type="sibTrans" cxnId="{CDD832B8-51F5-4AC2-A0F2-88769CADAF2D}">
      <dgm:prSet/>
      <dgm:spPr/>
      <dgm:t>
        <a:bodyPr/>
        <a:lstStyle/>
        <a:p>
          <a:endParaRPr lang="ru-RU"/>
        </a:p>
      </dgm:t>
    </dgm:pt>
    <dgm:pt modelId="{41B18C52-CA51-4B06-9AA2-EC45B748D913}" type="parTrans" cxnId="{CDD832B8-51F5-4AC2-A0F2-88769CADAF2D}">
      <dgm:prSet/>
      <dgm:spPr/>
      <dgm:t>
        <a:bodyPr/>
        <a:lstStyle/>
        <a:p>
          <a:endParaRPr lang="ru-RU"/>
        </a:p>
      </dgm:t>
    </dgm:pt>
    <dgm:pt modelId="{CD7C787F-6D56-4144-86CB-EEB9A4AD3DC6}">
      <dgm:prSet custT="1"/>
      <dgm:spPr/>
      <dgm:t>
        <a:bodyPr/>
        <a:lstStyle/>
        <a:p>
          <a:r>
            <a:rPr lang="ru-RU" sz="1050" dirty="0" smtClean="0"/>
            <a:t>короткий слабый выдох</a:t>
          </a:r>
          <a:endParaRPr lang="ru-RU" sz="1050" dirty="0"/>
        </a:p>
      </dgm:t>
    </dgm:pt>
    <dgm:pt modelId="{549DBDD8-6D40-4CB0-BD20-14C92ED6D0E0}" type="parTrans" cxnId="{E4D1C91D-F389-4041-8157-7384A493FDF3}">
      <dgm:prSet/>
      <dgm:spPr/>
      <dgm:t>
        <a:bodyPr/>
        <a:lstStyle/>
        <a:p>
          <a:endParaRPr lang="ru-RU"/>
        </a:p>
      </dgm:t>
    </dgm:pt>
    <dgm:pt modelId="{A28EDDD8-ADD1-4265-9B6C-F621685C9D5A}" type="sibTrans" cxnId="{E4D1C91D-F389-4041-8157-7384A493FDF3}">
      <dgm:prSet/>
      <dgm:spPr/>
      <dgm:t>
        <a:bodyPr/>
        <a:lstStyle/>
        <a:p>
          <a:endParaRPr lang="ru-RU"/>
        </a:p>
      </dgm:t>
    </dgm:pt>
    <dgm:pt modelId="{531F3E5A-D6F6-40AC-A9EB-EE009D7F3FD3}">
      <dgm:prSet custT="1"/>
      <dgm:spPr/>
      <dgm:t>
        <a:bodyPr/>
        <a:lstStyle/>
        <a:p>
          <a:r>
            <a:rPr lang="ru-RU" sz="1050" dirty="0" smtClean="0"/>
            <a:t>речь на вдохе </a:t>
          </a:r>
          <a:endParaRPr lang="ru-RU" sz="1050" dirty="0"/>
        </a:p>
      </dgm:t>
    </dgm:pt>
    <dgm:pt modelId="{0157FFB2-AA93-4BCE-85E8-58E82BB51EEA}" type="parTrans" cxnId="{25684DF2-3C86-42A3-A62D-3BF97D642011}">
      <dgm:prSet/>
      <dgm:spPr/>
      <dgm:t>
        <a:bodyPr/>
        <a:lstStyle/>
        <a:p>
          <a:endParaRPr lang="ru-RU"/>
        </a:p>
      </dgm:t>
    </dgm:pt>
    <dgm:pt modelId="{9B0C2CD9-C823-41BA-A625-565D83D90AE9}" type="sibTrans" cxnId="{25684DF2-3C86-42A3-A62D-3BF97D642011}">
      <dgm:prSet/>
      <dgm:spPr/>
      <dgm:t>
        <a:bodyPr/>
        <a:lstStyle/>
        <a:p>
          <a:endParaRPr lang="ru-RU"/>
        </a:p>
      </dgm:t>
    </dgm:pt>
    <dgm:pt modelId="{E6A009BA-DBA0-4187-8D50-B03EBA7F2405}">
      <dgm:prSet/>
      <dgm:spPr/>
      <dgm:t>
        <a:bodyPr/>
        <a:lstStyle/>
        <a:p>
          <a:r>
            <a:rPr lang="ru-RU" b="1" dirty="0" smtClean="0"/>
            <a:t>Литературные нормы произношения</a:t>
          </a:r>
          <a:r>
            <a:rPr lang="ru-RU" dirty="0" smtClean="0"/>
            <a:t> </a:t>
          </a:r>
          <a:endParaRPr lang="ru-RU" dirty="0"/>
        </a:p>
      </dgm:t>
    </dgm:pt>
    <dgm:pt modelId="{B33C50D0-8142-4129-90F5-75A0F2644893}" type="parTrans" cxnId="{CEB1864C-99E3-4BBE-B91C-3EB65A2D8248}">
      <dgm:prSet/>
      <dgm:spPr/>
      <dgm:t>
        <a:bodyPr/>
        <a:lstStyle/>
        <a:p>
          <a:endParaRPr lang="ru-RU"/>
        </a:p>
      </dgm:t>
    </dgm:pt>
    <dgm:pt modelId="{E92D4628-BD94-4932-A97C-C3C0070229C7}" type="sibTrans" cxnId="{CEB1864C-99E3-4BBE-B91C-3EB65A2D8248}">
      <dgm:prSet/>
      <dgm:spPr/>
      <dgm:t>
        <a:bodyPr/>
        <a:lstStyle/>
        <a:p>
          <a:endParaRPr lang="ru-RU"/>
        </a:p>
      </dgm:t>
    </dgm:pt>
    <dgm:pt modelId="{A6445F2D-6E8C-4925-928C-C35CD6E52DFE}">
      <dgm:prSet custT="1"/>
      <dgm:spPr/>
      <dgm:t>
        <a:bodyPr/>
        <a:lstStyle/>
        <a:p>
          <a:r>
            <a:rPr lang="ru-RU" sz="1050" dirty="0" smtClean="0"/>
            <a:t>неправильное ударение</a:t>
          </a:r>
          <a:endParaRPr lang="ru-RU" sz="1050" dirty="0"/>
        </a:p>
      </dgm:t>
    </dgm:pt>
    <dgm:pt modelId="{1970C1E5-ABF5-4270-9BB5-20A194118001}" type="parTrans" cxnId="{079C6BF7-364B-44CA-B265-DECA4DE918EA}">
      <dgm:prSet/>
      <dgm:spPr/>
      <dgm:t>
        <a:bodyPr/>
        <a:lstStyle/>
        <a:p>
          <a:endParaRPr lang="ru-RU"/>
        </a:p>
      </dgm:t>
    </dgm:pt>
    <dgm:pt modelId="{DFEC5E5B-7DD0-4C50-8364-2EDC43457328}" type="sibTrans" cxnId="{079C6BF7-364B-44CA-B265-DECA4DE918EA}">
      <dgm:prSet/>
      <dgm:spPr/>
      <dgm:t>
        <a:bodyPr/>
        <a:lstStyle/>
        <a:p>
          <a:endParaRPr lang="ru-RU"/>
        </a:p>
      </dgm:t>
    </dgm:pt>
    <dgm:pt modelId="{A4916560-45F3-45A2-A458-E067A5701CE5}">
      <dgm:prSet custT="1"/>
      <dgm:spPr/>
      <dgm:t>
        <a:bodyPr/>
        <a:lstStyle/>
        <a:p>
          <a:r>
            <a:rPr lang="ru-RU" sz="1050" dirty="0" smtClean="0"/>
            <a:t>просторечие</a:t>
          </a:r>
          <a:endParaRPr lang="ru-RU" sz="1050" dirty="0"/>
        </a:p>
      </dgm:t>
    </dgm:pt>
    <dgm:pt modelId="{1394FB6C-CD7C-4E73-89DA-189C1DCC3106}" type="parTrans" cxnId="{94F93F9C-AB5F-4E59-84AC-16B524F37D94}">
      <dgm:prSet/>
      <dgm:spPr/>
      <dgm:t>
        <a:bodyPr/>
        <a:lstStyle/>
        <a:p>
          <a:endParaRPr lang="ru-RU"/>
        </a:p>
      </dgm:t>
    </dgm:pt>
    <dgm:pt modelId="{E47D64E7-2BEE-4130-86A5-2D1084908BED}" type="sibTrans" cxnId="{94F93F9C-AB5F-4E59-84AC-16B524F37D94}">
      <dgm:prSet/>
      <dgm:spPr/>
      <dgm:t>
        <a:bodyPr/>
        <a:lstStyle/>
        <a:p>
          <a:endParaRPr lang="ru-RU"/>
        </a:p>
      </dgm:t>
    </dgm:pt>
    <dgm:pt modelId="{132DF23E-59EB-473D-9B01-CD01BD35BCEC}">
      <dgm:prSet custT="1"/>
      <dgm:spPr/>
      <dgm:t>
        <a:bodyPr/>
        <a:lstStyle/>
        <a:p>
          <a:r>
            <a:rPr lang="ru-RU" sz="1050" dirty="0" smtClean="0"/>
            <a:t>диалекты</a:t>
          </a:r>
          <a:endParaRPr lang="ru-RU" sz="1050" dirty="0"/>
        </a:p>
      </dgm:t>
    </dgm:pt>
    <dgm:pt modelId="{FCE6420E-A5D1-42C3-A194-4B7FAEB269D6}" type="parTrans" cxnId="{B05527C3-913A-4E8A-B3E0-ACC5A93F31AB}">
      <dgm:prSet/>
      <dgm:spPr/>
      <dgm:t>
        <a:bodyPr/>
        <a:lstStyle/>
        <a:p>
          <a:endParaRPr lang="ru-RU"/>
        </a:p>
      </dgm:t>
    </dgm:pt>
    <dgm:pt modelId="{06D7D8F7-F03B-4C56-9EA6-B1526C5A951A}" type="sibTrans" cxnId="{B05527C3-913A-4E8A-B3E0-ACC5A93F31AB}">
      <dgm:prSet/>
      <dgm:spPr/>
      <dgm:t>
        <a:bodyPr/>
        <a:lstStyle/>
        <a:p>
          <a:endParaRPr lang="ru-RU"/>
        </a:p>
      </dgm:t>
    </dgm:pt>
    <dgm:pt modelId="{7459A16A-B833-4503-B872-583D334593EE}" type="pres">
      <dgm:prSet presAssocID="{10832AEF-875C-4694-8E02-5F5B4C87F8BA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A02D183F-751B-4EAC-99DD-79EE7EFFE4E4}" type="pres">
      <dgm:prSet presAssocID="{DDD966ED-F362-470A-80DE-7993DF155065}" presName="linNode" presStyleCnt="0"/>
      <dgm:spPr/>
    </dgm:pt>
    <dgm:pt modelId="{5738D558-C7A1-434F-AFAD-7EAC84B5AC29}" type="pres">
      <dgm:prSet presAssocID="{DDD966ED-F362-470A-80DE-7993DF155065}" presName="parentShp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4426A8-FC3E-45C5-8078-CF6D9F138037}" type="pres">
      <dgm:prSet presAssocID="{DDD966ED-F362-470A-80DE-7993DF155065}" presName="childShp" presStyleLbl="bgAccFollow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1A20FA-CF4C-4EAF-A37A-A256700F8CDF}" type="pres">
      <dgm:prSet presAssocID="{DE7FED74-D266-4378-86AF-A104EB189186}" presName="spacing" presStyleCnt="0"/>
      <dgm:spPr/>
    </dgm:pt>
    <dgm:pt modelId="{EFE2965A-E6BE-43F0-8240-3B1901AEE71D}" type="pres">
      <dgm:prSet presAssocID="{68A48FE5-E2BD-4059-980B-490A3B62C23A}" presName="linNode" presStyleCnt="0"/>
      <dgm:spPr/>
    </dgm:pt>
    <dgm:pt modelId="{04701AD7-88BD-499D-B898-26DEB1A47610}" type="pres">
      <dgm:prSet presAssocID="{68A48FE5-E2BD-4059-980B-490A3B62C23A}" presName="parentShp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D6F280-0708-48E1-BCA4-54EB84FD83A7}" type="pres">
      <dgm:prSet presAssocID="{68A48FE5-E2BD-4059-980B-490A3B62C23A}" presName="childShp" presStyleLbl="bgAccFollowNode1" presStyleIdx="1" presStyleCnt="5" custScaleY="15980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8F902B1-1F66-4DA7-BD2F-25A218E7F707}" type="pres">
      <dgm:prSet presAssocID="{17A983A7-8F95-4951-97B1-EF46BD3159E2}" presName="spacing" presStyleCnt="0"/>
      <dgm:spPr/>
    </dgm:pt>
    <dgm:pt modelId="{6E063B5D-39ED-40A1-AB55-4B7FD49B513C}" type="pres">
      <dgm:prSet presAssocID="{E8A0D6FA-D246-4D38-8274-EA508408A27D}" presName="linNode" presStyleCnt="0"/>
      <dgm:spPr/>
    </dgm:pt>
    <dgm:pt modelId="{A6A314AC-21FF-4D2F-B790-8F0A365FDBAB}" type="pres">
      <dgm:prSet presAssocID="{E8A0D6FA-D246-4D38-8274-EA508408A27D}" presName="parentShp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DE9BF7F-8F59-4DD1-8712-CEE8AF2D5372}" type="pres">
      <dgm:prSet presAssocID="{E8A0D6FA-D246-4D38-8274-EA508408A27D}" presName="childShp" presStyleLbl="bgAccFollow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765397A-FFE5-43B4-A3F2-E2303790D070}" type="pres">
      <dgm:prSet presAssocID="{E9BE7D77-64A2-4AAB-8700-B6EE528D928C}" presName="spacing" presStyleCnt="0"/>
      <dgm:spPr/>
    </dgm:pt>
    <dgm:pt modelId="{5ACB2E40-064E-4239-BD8A-8D4F10E70D1D}" type="pres">
      <dgm:prSet presAssocID="{3645FCC9-2635-4277-8325-D0B2131E8067}" presName="linNode" presStyleCnt="0"/>
      <dgm:spPr/>
    </dgm:pt>
    <dgm:pt modelId="{4249FE71-AA01-4DFE-ABF5-709B74414782}" type="pres">
      <dgm:prSet presAssocID="{3645FCC9-2635-4277-8325-D0B2131E8067}" presName="parentShp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014634-472B-4C7D-A40E-6570058C6861}" type="pres">
      <dgm:prSet presAssocID="{3645FCC9-2635-4277-8325-D0B2131E8067}" presName="childShp" presStyleLbl="bgAccFollow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8D7C004-9489-42DA-B9FD-EA67F632F7EF}" type="pres">
      <dgm:prSet presAssocID="{8FF10663-9344-4CCA-AC2D-4F74B12A552D}" presName="spacing" presStyleCnt="0"/>
      <dgm:spPr/>
    </dgm:pt>
    <dgm:pt modelId="{0B66B66C-ABDE-484D-9866-E81B40C8B734}" type="pres">
      <dgm:prSet presAssocID="{E6A009BA-DBA0-4187-8D50-B03EBA7F2405}" presName="linNode" presStyleCnt="0"/>
      <dgm:spPr/>
    </dgm:pt>
    <dgm:pt modelId="{09F2A684-C249-42FA-9152-2B7B57059245}" type="pres">
      <dgm:prSet presAssocID="{E6A009BA-DBA0-4187-8D50-B03EBA7F2405}" presName="parentShp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A6F353-623D-452C-BADF-BEA35B94D28A}" type="pres">
      <dgm:prSet presAssocID="{E6A009BA-DBA0-4187-8D50-B03EBA7F2405}" presName="childShp" presStyleLbl="bgAccFollow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79C6BF7-364B-44CA-B265-DECA4DE918EA}" srcId="{E6A009BA-DBA0-4187-8D50-B03EBA7F2405}" destId="{A6445F2D-6E8C-4925-928C-C35CD6E52DFE}" srcOrd="0" destOrd="0" parTransId="{1970C1E5-ABF5-4270-9BB5-20A194118001}" sibTransId="{DFEC5E5B-7DD0-4C50-8364-2EDC43457328}"/>
    <dgm:cxn modelId="{DC87CFB6-6B14-4C46-AB37-819106293A56}" type="presOf" srcId="{E7E9825E-BF74-4D5F-A117-97D96F2AF105}" destId="{8DE9BF7F-8F59-4DD1-8712-CEE8AF2D5372}" srcOrd="0" destOrd="3" presId="urn:microsoft.com/office/officeart/2005/8/layout/vList6"/>
    <dgm:cxn modelId="{CEB1864C-99E3-4BBE-B91C-3EB65A2D8248}" srcId="{10832AEF-875C-4694-8E02-5F5B4C87F8BA}" destId="{E6A009BA-DBA0-4187-8D50-B03EBA7F2405}" srcOrd="4" destOrd="0" parTransId="{B33C50D0-8142-4129-90F5-75A0F2644893}" sibTransId="{E92D4628-BD94-4932-A97C-C3C0070229C7}"/>
    <dgm:cxn modelId="{9F589B06-9926-4805-92E6-9049D3581898}" type="presOf" srcId="{302B8B4E-A2F3-40BF-AC5B-50274281CFD3}" destId="{C3D6F280-0708-48E1-BCA4-54EB84FD83A7}" srcOrd="0" destOrd="1" presId="urn:microsoft.com/office/officeart/2005/8/layout/vList6"/>
    <dgm:cxn modelId="{78F50689-6879-4966-BB9B-B41A3FD35497}" type="presOf" srcId="{D1F166DD-3823-40FB-B6AD-9CF083CAF389}" destId="{8DE9BF7F-8F59-4DD1-8712-CEE8AF2D5372}" srcOrd="0" destOrd="0" presId="urn:microsoft.com/office/officeart/2005/8/layout/vList6"/>
    <dgm:cxn modelId="{1DF78E26-DA13-4156-B3E1-4BF6A3F323EF}" srcId="{68A48FE5-E2BD-4059-980B-490A3B62C23A}" destId="{0B5965DD-4F2A-43B2-A039-569ACE339E66}" srcOrd="5" destOrd="0" parTransId="{DE74FCB2-C928-464E-A97B-C1CADE052577}" sibTransId="{B52E308D-5077-4B7C-8264-D4DE52A8C9EC}"/>
    <dgm:cxn modelId="{94F93F9C-AB5F-4E59-84AC-16B524F37D94}" srcId="{E6A009BA-DBA0-4187-8D50-B03EBA7F2405}" destId="{A4916560-45F3-45A2-A458-E067A5701CE5}" srcOrd="2" destOrd="0" parTransId="{1394FB6C-CD7C-4E73-89DA-189C1DCC3106}" sibTransId="{E47D64E7-2BEE-4130-86A5-2D1084908BED}"/>
    <dgm:cxn modelId="{2DA8E7F0-0CF0-4E0B-8D54-A6E8D018CEC3}" srcId="{68A48FE5-E2BD-4059-980B-490A3B62C23A}" destId="{65549E51-BE0E-46C1-95E8-1435BCA0D773}" srcOrd="3" destOrd="0" parTransId="{270D4994-D638-41B0-9255-F1080193D1C2}" sibTransId="{477233DE-1C2A-45E3-833B-F7946E6948CB}"/>
    <dgm:cxn modelId="{D8B778EF-FF26-4C39-A0EF-49976722248B}" srcId="{68A48FE5-E2BD-4059-980B-490A3B62C23A}" destId="{DBBF4A9E-5C4F-49F9-B62E-B9890E0C8C0B}" srcOrd="0" destOrd="0" parTransId="{EA3A1CF2-670F-44D1-B97D-BF6750C69A90}" sibTransId="{E90C233E-6D0D-4F9D-AC6F-E9E79D5173E6}"/>
    <dgm:cxn modelId="{E1B80C2F-691A-47C4-A834-A6631B820A31}" type="presOf" srcId="{10832AEF-875C-4694-8E02-5F5B4C87F8BA}" destId="{7459A16A-B833-4503-B872-583D334593EE}" srcOrd="0" destOrd="0" presId="urn:microsoft.com/office/officeart/2005/8/layout/vList6"/>
    <dgm:cxn modelId="{806D78FF-9C1A-4B9C-9E15-3C4EE608ACED}" type="presOf" srcId="{65549E51-BE0E-46C1-95E8-1435BCA0D773}" destId="{C3D6F280-0708-48E1-BCA4-54EB84FD83A7}" srcOrd="0" destOrd="3" presId="urn:microsoft.com/office/officeart/2005/8/layout/vList6"/>
    <dgm:cxn modelId="{CE2F0F48-B9A3-4D27-B5B3-9633E8F061E7}" type="presOf" srcId="{91AE585E-10C7-434F-8C64-A8F1C35C3363}" destId="{8DE9BF7F-8F59-4DD1-8712-CEE8AF2D5372}" srcOrd="0" destOrd="2" presId="urn:microsoft.com/office/officeart/2005/8/layout/vList6"/>
    <dgm:cxn modelId="{8F5FE6C7-B6D6-461C-B881-B115A91C7942}" type="presOf" srcId="{A6445F2D-6E8C-4925-928C-C35CD6E52DFE}" destId="{02A6F353-623D-452C-BADF-BEA35B94D28A}" srcOrd="0" destOrd="0" presId="urn:microsoft.com/office/officeart/2005/8/layout/vList6"/>
    <dgm:cxn modelId="{15F986C8-93A3-4FEC-AB3A-D774D50A0C7A}" srcId="{68A48FE5-E2BD-4059-980B-490A3B62C23A}" destId="{AFE5DDDB-CBAD-40F3-AA49-22C6E4B1D50E}" srcOrd="4" destOrd="0" parTransId="{C4EB73E4-6480-46CD-B8A9-0ED2AD49BC45}" sibTransId="{ED493E1E-7FD8-450D-9139-4E3698DFDC77}"/>
    <dgm:cxn modelId="{56650E81-A45D-4B58-B6B8-2FE944051B23}" type="presOf" srcId="{CD7C787F-6D56-4144-86CB-EEB9A4AD3DC6}" destId="{D0014634-472B-4C7D-A40E-6570058C6861}" srcOrd="0" destOrd="0" presId="urn:microsoft.com/office/officeart/2005/8/layout/vList6"/>
    <dgm:cxn modelId="{55812859-C106-4441-B34A-2D92E9A21A1C}" type="presOf" srcId="{E8A0D6FA-D246-4D38-8274-EA508408A27D}" destId="{A6A314AC-21FF-4D2F-B790-8F0A365FDBAB}" srcOrd="0" destOrd="0" presId="urn:microsoft.com/office/officeart/2005/8/layout/vList6"/>
    <dgm:cxn modelId="{CA983F39-493F-4CAC-BAB1-CBE1FBC79912}" type="presOf" srcId="{B484782C-676B-40F2-961A-0245B8037521}" destId="{C3D6F280-0708-48E1-BCA4-54EB84FD83A7}" srcOrd="0" destOrd="2" presId="urn:microsoft.com/office/officeart/2005/8/layout/vList6"/>
    <dgm:cxn modelId="{57965C9B-1E34-434F-BD7F-03F55F6FF563}" type="presOf" srcId="{960383AE-A2B3-42BB-A88C-AF0E3540B4C6}" destId="{D94426A8-FC3E-45C5-8078-CF6D9F138037}" srcOrd="0" destOrd="3" presId="urn:microsoft.com/office/officeart/2005/8/layout/vList6"/>
    <dgm:cxn modelId="{25684DF2-3C86-42A3-A62D-3BF97D642011}" srcId="{3645FCC9-2635-4277-8325-D0B2131E8067}" destId="{531F3E5A-D6F6-40AC-A9EB-EE009D7F3FD3}" srcOrd="1" destOrd="0" parTransId="{0157FFB2-AA93-4BCE-85E8-58E82BB51EEA}" sibTransId="{9B0C2CD9-C823-41BA-A625-565D83D90AE9}"/>
    <dgm:cxn modelId="{FE5FA69F-9724-49E2-A8A0-C8B2FD4A0377}" type="presOf" srcId="{AFE5DDDB-CBAD-40F3-AA49-22C6E4B1D50E}" destId="{C3D6F280-0708-48E1-BCA4-54EB84FD83A7}" srcOrd="0" destOrd="4" presId="urn:microsoft.com/office/officeart/2005/8/layout/vList6"/>
    <dgm:cxn modelId="{7F8DEEE2-AF99-4234-8BAA-7AD15ECD9989}" srcId="{E8A0D6FA-D246-4D38-8274-EA508408A27D}" destId="{D1F166DD-3823-40FB-B6AD-9CF083CAF389}" srcOrd="0" destOrd="0" parTransId="{64F5B6FF-969A-4B91-AA5B-F27140892E4A}" sibTransId="{98F88468-DB2C-4240-982D-55CDD04B20CF}"/>
    <dgm:cxn modelId="{CD291C73-4AAF-4FC8-AA0D-3D7325157B6C}" srcId="{E8A0D6FA-D246-4D38-8274-EA508408A27D}" destId="{91AE585E-10C7-434F-8C64-A8F1C35C3363}" srcOrd="2" destOrd="0" parTransId="{D5793533-89EC-498A-BF6E-38C5F4186A34}" sibTransId="{005A5F2C-D183-4C76-B952-1CF8ADAF22DF}"/>
    <dgm:cxn modelId="{9D5E4855-8466-480F-8500-231C8E67066F}" srcId="{E8A0D6FA-D246-4D38-8274-EA508408A27D}" destId="{BD390B3F-CF13-49E4-9005-E8E9D5E81FF8}" srcOrd="4" destOrd="0" parTransId="{11D44B64-2211-43C7-8BDB-9B4D0A0400C1}" sibTransId="{F293B705-7EA7-423B-B71E-4E4DBE80B5F8}"/>
    <dgm:cxn modelId="{A0E77D81-C899-414C-AEE6-DDFF953626EE}" srcId="{DDD966ED-F362-470A-80DE-7993DF155065}" destId="{4B8938E7-5273-47A2-B043-F5AAC37D995D}" srcOrd="1" destOrd="0" parTransId="{E1A44FAB-0BFC-4827-9EAA-CF162DDC8C54}" sibTransId="{3627D9EE-EB62-4D01-9D59-614273FA3134}"/>
    <dgm:cxn modelId="{6F725F6C-D914-43DF-8ED5-0970723655CB}" srcId="{10832AEF-875C-4694-8E02-5F5B4C87F8BA}" destId="{E8A0D6FA-D246-4D38-8274-EA508408A27D}" srcOrd="2" destOrd="0" parTransId="{E7DD754C-8F64-49E3-828B-DB9D8D14E185}" sibTransId="{E9BE7D77-64A2-4AAB-8700-B6EE528D928C}"/>
    <dgm:cxn modelId="{66638F80-A163-4630-BCE5-DF94015CDC2E}" type="presOf" srcId="{132DF23E-59EB-473D-9B01-CD01BD35BCEC}" destId="{02A6F353-623D-452C-BADF-BEA35B94D28A}" srcOrd="0" destOrd="1" presId="urn:microsoft.com/office/officeart/2005/8/layout/vList6"/>
    <dgm:cxn modelId="{A46981F6-BBC4-4865-B7AD-D755760A5B09}" srcId="{DDD966ED-F362-470A-80DE-7993DF155065}" destId="{E5E804F3-41BA-4CD5-8A38-D5E9CBDF648D}" srcOrd="0" destOrd="0" parTransId="{C9D4E95F-E22B-478F-8B7A-B7C3779CA077}" sibTransId="{0EDAE1FB-C928-4CDC-9DC2-78B6115022DB}"/>
    <dgm:cxn modelId="{00A04F46-BB1D-464E-988B-71FD33B8D068}" type="presOf" srcId="{A4916560-45F3-45A2-A458-E067A5701CE5}" destId="{02A6F353-623D-452C-BADF-BEA35B94D28A}" srcOrd="0" destOrd="2" presId="urn:microsoft.com/office/officeart/2005/8/layout/vList6"/>
    <dgm:cxn modelId="{42081F83-FE22-4A1E-BF3D-DD5680A313EE}" srcId="{E8A0D6FA-D246-4D38-8274-EA508408A27D}" destId="{7F34755D-99CE-447D-B809-C038C18BEF79}" srcOrd="1" destOrd="0" parTransId="{45663F09-DD47-4E76-BC07-A57F8A1AB713}" sibTransId="{E03781ED-9E00-4BE2-B150-93E5287A1896}"/>
    <dgm:cxn modelId="{E4D1C91D-F389-4041-8157-7384A493FDF3}" srcId="{3645FCC9-2635-4277-8325-D0B2131E8067}" destId="{CD7C787F-6D56-4144-86CB-EEB9A4AD3DC6}" srcOrd="0" destOrd="0" parTransId="{549DBDD8-6D40-4CB0-BD20-14C92ED6D0E0}" sibTransId="{A28EDDD8-ADD1-4265-9B6C-F621685C9D5A}"/>
    <dgm:cxn modelId="{78A0745C-D4C8-404B-B086-AFD16D22254B}" srcId="{DDD966ED-F362-470A-80DE-7993DF155065}" destId="{9D6D8631-878E-4FE8-885C-3382581E9D15}" srcOrd="2" destOrd="0" parTransId="{F676EE42-D1D1-457A-A02A-B4DC40D224F7}" sibTransId="{DCDE4E7C-14AB-45C7-95F5-85BF5140CD1D}"/>
    <dgm:cxn modelId="{CC0C6FEF-018B-40B1-A91D-60252647ED66}" srcId="{E8A0D6FA-D246-4D38-8274-EA508408A27D}" destId="{E7E9825E-BF74-4D5F-A117-97D96F2AF105}" srcOrd="3" destOrd="0" parTransId="{D3BB7EF2-C1BD-4B59-AAF7-F0A7C36E9566}" sibTransId="{6FC0225E-C6D2-4BB8-BD1C-4D3224699B27}"/>
    <dgm:cxn modelId="{32C87B35-C303-40DA-A7C8-CB3874210CBA}" srcId="{68A48FE5-E2BD-4059-980B-490A3B62C23A}" destId="{5ED9AFE8-928B-49CF-A41F-A359EA95719E}" srcOrd="6" destOrd="0" parTransId="{E72B21FC-9C57-4484-B7D5-369B829F3E71}" sibTransId="{345976BC-BF3F-4473-AEE6-51DBD27DEF59}"/>
    <dgm:cxn modelId="{9CA21822-C6FE-49D5-BE66-71AB2F48A715}" srcId="{68A48FE5-E2BD-4059-980B-490A3B62C23A}" destId="{B484782C-676B-40F2-961A-0245B8037521}" srcOrd="2" destOrd="0" parTransId="{5C434452-6A14-4BC6-B745-3B1D91A64D1D}" sibTransId="{AD64F660-32D8-46A9-9C43-FAE6A5B0A2CA}"/>
    <dgm:cxn modelId="{CDD832B8-51F5-4AC2-A0F2-88769CADAF2D}" srcId="{10832AEF-875C-4694-8E02-5F5B4C87F8BA}" destId="{3645FCC9-2635-4277-8325-D0B2131E8067}" srcOrd="3" destOrd="0" parTransId="{41B18C52-CA51-4B06-9AA2-EC45B748D913}" sibTransId="{8FF10663-9344-4CCA-AC2D-4F74B12A552D}"/>
    <dgm:cxn modelId="{E39A3F4D-BB77-4F09-89A0-13BEC49A1A32}" type="presOf" srcId="{BD390B3F-CF13-49E4-9005-E8E9D5E81FF8}" destId="{8DE9BF7F-8F59-4DD1-8712-CEE8AF2D5372}" srcOrd="0" destOrd="4" presId="urn:microsoft.com/office/officeart/2005/8/layout/vList6"/>
    <dgm:cxn modelId="{96837BD7-6B18-454F-BA95-445A2A5BE5A3}" srcId="{68A48FE5-E2BD-4059-980B-490A3B62C23A}" destId="{302B8B4E-A2F3-40BF-AC5B-50274281CFD3}" srcOrd="1" destOrd="0" parTransId="{7D8E0E1C-D21B-4C7B-AFD5-2A5D30B213CC}" sibTransId="{C9908A50-3672-467D-8AAB-2082DC3D1BF0}"/>
    <dgm:cxn modelId="{6213A2A3-1C11-4002-8E38-A6C3A05F9CD8}" srcId="{10832AEF-875C-4694-8E02-5F5B4C87F8BA}" destId="{68A48FE5-E2BD-4059-980B-490A3B62C23A}" srcOrd="1" destOrd="0" parTransId="{A5D95CE6-D23A-4562-B128-6C1B03C7A561}" sibTransId="{17A983A7-8F95-4951-97B1-EF46BD3159E2}"/>
    <dgm:cxn modelId="{66C997BC-E33B-4EA3-B935-2B07580EB2A1}" type="presOf" srcId="{68A48FE5-E2BD-4059-980B-490A3B62C23A}" destId="{04701AD7-88BD-499D-B898-26DEB1A47610}" srcOrd="0" destOrd="0" presId="urn:microsoft.com/office/officeart/2005/8/layout/vList6"/>
    <dgm:cxn modelId="{8E551336-90DE-417E-B2CD-7908AAD9E6FC}" type="presOf" srcId="{E6A009BA-DBA0-4187-8D50-B03EBA7F2405}" destId="{09F2A684-C249-42FA-9152-2B7B57059245}" srcOrd="0" destOrd="0" presId="urn:microsoft.com/office/officeart/2005/8/layout/vList6"/>
    <dgm:cxn modelId="{5F75FE6F-DDCE-4A63-AF6C-7BA61C5CF36C}" type="presOf" srcId="{DDD966ED-F362-470A-80DE-7993DF155065}" destId="{5738D558-C7A1-434F-AFAD-7EAC84B5AC29}" srcOrd="0" destOrd="0" presId="urn:microsoft.com/office/officeart/2005/8/layout/vList6"/>
    <dgm:cxn modelId="{817E94FA-DE31-4452-9640-9E7C3D6DB9DF}" type="presOf" srcId="{E5E804F3-41BA-4CD5-8A38-D5E9CBDF648D}" destId="{D94426A8-FC3E-45C5-8078-CF6D9F138037}" srcOrd="0" destOrd="0" presId="urn:microsoft.com/office/officeart/2005/8/layout/vList6"/>
    <dgm:cxn modelId="{CDAC908D-51FB-4461-B9D2-7503A7234266}" srcId="{10832AEF-875C-4694-8E02-5F5B4C87F8BA}" destId="{DDD966ED-F362-470A-80DE-7993DF155065}" srcOrd="0" destOrd="0" parTransId="{E7D5C047-D99A-4ABD-A1ED-74162F81BF22}" sibTransId="{DE7FED74-D266-4378-86AF-A104EB189186}"/>
    <dgm:cxn modelId="{5D40284B-8F8A-4B47-A431-8A7092623018}" type="presOf" srcId="{DBBF4A9E-5C4F-49F9-B62E-B9890E0C8C0B}" destId="{C3D6F280-0708-48E1-BCA4-54EB84FD83A7}" srcOrd="0" destOrd="0" presId="urn:microsoft.com/office/officeart/2005/8/layout/vList6"/>
    <dgm:cxn modelId="{DB3D1F60-C165-4D95-A875-D96FCE8453AF}" type="presOf" srcId="{7F34755D-99CE-447D-B809-C038C18BEF79}" destId="{8DE9BF7F-8F59-4DD1-8712-CEE8AF2D5372}" srcOrd="0" destOrd="1" presId="urn:microsoft.com/office/officeart/2005/8/layout/vList6"/>
    <dgm:cxn modelId="{E40BB4D8-4D71-46A0-BB2E-09950B83F09A}" srcId="{DDD966ED-F362-470A-80DE-7993DF155065}" destId="{960383AE-A2B3-42BB-A88C-AF0E3540B4C6}" srcOrd="3" destOrd="0" parTransId="{8E7B80F2-E061-4911-8718-B2449C7BB2C4}" sibTransId="{1D8F16B1-458B-4B1E-B8F9-8B635810269B}"/>
    <dgm:cxn modelId="{B05527C3-913A-4E8A-B3E0-ACC5A93F31AB}" srcId="{E6A009BA-DBA0-4187-8D50-B03EBA7F2405}" destId="{132DF23E-59EB-473D-9B01-CD01BD35BCEC}" srcOrd="1" destOrd="0" parTransId="{FCE6420E-A5D1-42C3-A194-4B7FAEB269D6}" sibTransId="{06D7D8F7-F03B-4C56-9EA6-B1526C5A951A}"/>
    <dgm:cxn modelId="{2734416A-1413-4B1A-93B3-6CF62240DC78}" type="presOf" srcId="{5ED9AFE8-928B-49CF-A41F-A359EA95719E}" destId="{C3D6F280-0708-48E1-BCA4-54EB84FD83A7}" srcOrd="0" destOrd="6" presId="urn:microsoft.com/office/officeart/2005/8/layout/vList6"/>
    <dgm:cxn modelId="{F38F325B-4F07-4AC6-AE95-233545A78812}" type="presOf" srcId="{4B8938E7-5273-47A2-B043-F5AAC37D995D}" destId="{D94426A8-FC3E-45C5-8078-CF6D9F138037}" srcOrd="0" destOrd="1" presId="urn:microsoft.com/office/officeart/2005/8/layout/vList6"/>
    <dgm:cxn modelId="{D5DE73F8-0FAA-4CCD-913C-96169C19F166}" type="presOf" srcId="{531F3E5A-D6F6-40AC-A9EB-EE009D7F3FD3}" destId="{D0014634-472B-4C7D-A40E-6570058C6861}" srcOrd="0" destOrd="1" presId="urn:microsoft.com/office/officeart/2005/8/layout/vList6"/>
    <dgm:cxn modelId="{8C110728-6299-4451-9262-EC642EECD1B1}" type="presOf" srcId="{0B5965DD-4F2A-43B2-A039-569ACE339E66}" destId="{C3D6F280-0708-48E1-BCA4-54EB84FD83A7}" srcOrd="0" destOrd="5" presId="urn:microsoft.com/office/officeart/2005/8/layout/vList6"/>
    <dgm:cxn modelId="{165A3668-6452-4BD8-A70D-5E396FE94B2F}" type="presOf" srcId="{9D6D8631-878E-4FE8-885C-3382581E9D15}" destId="{D94426A8-FC3E-45C5-8078-CF6D9F138037}" srcOrd="0" destOrd="2" presId="urn:microsoft.com/office/officeart/2005/8/layout/vList6"/>
    <dgm:cxn modelId="{460C7B74-566E-4676-81CC-15B32D1FE183}" type="presOf" srcId="{3645FCC9-2635-4277-8325-D0B2131E8067}" destId="{4249FE71-AA01-4DFE-ABF5-709B74414782}" srcOrd="0" destOrd="0" presId="urn:microsoft.com/office/officeart/2005/8/layout/vList6"/>
    <dgm:cxn modelId="{EFB766F8-23B0-40A9-833F-F55C7C020705}" type="presParOf" srcId="{7459A16A-B833-4503-B872-583D334593EE}" destId="{A02D183F-751B-4EAC-99DD-79EE7EFFE4E4}" srcOrd="0" destOrd="0" presId="urn:microsoft.com/office/officeart/2005/8/layout/vList6"/>
    <dgm:cxn modelId="{E414D118-7DDC-4C80-9CCD-7536DACAC909}" type="presParOf" srcId="{A02D183F-751B-4EAC-99DD-79EE7EFFE4E4}" destId="{5738D558-C7A1-434F-AFAD-7EAC84B5AC29}" srcOrd="0" destOrd="0" presId="urn:microsoft.com/office/officeart/2005/8/layout/vList6"/>
    <dgm:cxn modelId="{DBCB1E7F-5FE4-4A5C-A37E-49128324C1D4}" type="presParOf" srcId="{A02D183F-751B-4EAC-99DD-79EE7EFFE4E4}" destId="{D94426A8-FC3E-45C5-8078-CF6D9F138037}" srcOrd="1" destOrd="0" presId="urn:microsoft.com/office/officeart/2005/8/layout/vList6"/>
    <dgm:cxn modelId="{06AB8D89-9EAD-4819-8921-3CED7F65141B}" type="presParOf" srcId="{7459A16A-B833-4503-B872-583D334593EE}" destId="{5A1A20FA-CF4C-4EAF-A37A-A256700F8CDF}" srcOrd="1" destOrd="0" presId="urn:microsoft.com/office/officeart/2005/8/layout/vList6"/>
    <dgm:cxn modelId="{1370EC5B-88E3-468E-A948-42AFDC5CBDF8}" type="presParOf" srcId="{7459A16A-B833-4503-B872-583D334593EE}" destId="{EFE2965A-E6BE-43F0-8240-3B1901AEE71D}" srcOrd="2" destOrd="0" presId="urn:microsoft.com/office/officeart/2005/8/layout/vList6"/>
    <dgm:cxn modelId="{C8D3506D-D557-43D8-81AA-AC798ED4F6C9}" type="presParOf" srcId="{EFE2965A-E6BE-43F0-8240-3B1901AEE71D}" destId="{04701AD7-88BD-499D-B898-26DEB1A47610}" srcOrd="0" destOrd="0" presId="urn:microsoft.com/office/officeart/2005/8/layout/vList6"/>
    <dgm:cxn modelId="{D7924A3E-0942-4294-8796-A489EFC7B6AA}" type="presParOf" srcId="{EFE2965A-E6BE-43F0-8240-3B1901AEE71D}" destId="{C3D6F280-0708-48E1-BCA4-54EB84FD83A7}" srcOrd="1" destOrd="0" presId="urn:microsoft.com/office/officeart/2005/8/layout/vList6"/>
    <dgm:cxn modelId="{892D5F02-230F-405B-9C2A-9BB744E14292}" type="presParOf" srcId="{7459A16A-B833-4503-B872-583D334593EE}" destId="{28F902B1-1F66-4DA7-BD2F-25A218E7F707}" srcOrd="3" destOrd="0" presId="urn:microsoft.com/office/officeart/2005/8/layout/vList6"/>
    <dgm:cxn modelId="{A25E3F6B-C528-4466-BF44-9734392ADD60}" type="presParOf" srcId="{7459A16A-B833-4503-B872-583D334593EE}" destId="{6E063B5D-39ED-40A1-AB55-4B7FD49B513C}" srcOrd="4" destOrd="0" presId="urn:microsoft.com/office/officeart/2005/8/layout/vList6"/>
    <dgm:cxn modelId="{A46BA74A-07A2-4CF6-B1DC-5E896E43241E}" type="presParOf" srcId="{6E063B5D-39ED-40A1-AB55-4B7FD49B513C}" destId="{A6A314AC-21FF-4D2F-B790-8F0A365FDBAB}" srcOrd="0" destOrd="0" presId="urn:microsoft.com/office/officeart/2005/8/layout/vList6"/>
    <dgm:cxn modelId="{730E7389-E69C-4BE4-8C9E-B64EEC0190CF}" type="presParOf" srcId="{6E063B5D-39ED-40A1-AB55-4B7FD49B513C}" destId="{8DE9BF7F-8F59-4DD1-8712-CEE8AF2D5372}" srcOrd="1" destOrd="0" presId="urn:microsoft.com/office/officeart/2005/8/layout/vList6"/>
    <dgm:cxn modelId="{37F55C55-4C05-4A40-ACAD-3555409894B4}" type="presParOf" srcId="{7459A16A-B833-4503-B872-583D334593EE}" destId="{5765397A-FFE5-43B4-A3F2-E2303790D070}" srcOrd="5" destOrd="0" presId="urn:microsoft.com/office/officeart/2005/8/layout/vList6"/>
    <dgm:cxn modelId="{8D25F7F0-7DCF-4C9E-8623-7D4C4EC0C1E1}" type="presParOf" srcId="{7459A16A-B833-4503-B872-583D334593EE}" destId="{5ACB2E40-064E-4239-BD8A-8D4F10E70D1D}" srcOrd="6" destOrd="0" presId="urn:microsoft.com/office/officeart/2005/8/layout/vList6"/>
    <dgm:cxn modelId="{1007B6D8-163C-4147-9F67-5BBE2290E594}" type="presParOf" srcId="{5ACB2E40-064E-4239-BD8A-8D4F10E70D1D}" destId="{4249FE71-AA01-4DFE-ABF5-709B74414782}" srcOrd="0" destOrd="0" presId="urn:microsoft.com/office/officeart/2005/8/layout/vList6"/>
    <dgm:cxn modelId="{BBAF0D4F-402D-4B23-A067-37299DDF9533}" type="presParOf" srcId="{5ACB2E40-064E-4239-BD8A-8D4F10E70D1D}" destId="{D0014634-472B-4C7D-A40E-6570058C6861}" srcOrd="1" destOrd="0" presId="urn:microsoft.com/office/officeart/2005/8/layout/vList6"/>
    <dgm:cxn modelId="{7C75334B-2EFA-4C98-B16C-B9A9B7FE5165}" type="presParOf" srcId="{7459A16A-B833-4503-B872-583D334593EE}" destId="{28D7C004-9489-42DA-B9FD-EA67F632F7EF}" srcOrd="7" destOrd="0" presId="urn:microsoft.com/office/officeart/2005/8/layout/vList6"/>
    <dgm:cxn modelId="{5BB7CD1F-564A-43CF-A076-0AB3F8DFDB05}" type="presParOf" srcId="{7459A16A-B833-4503-B872-583D334593EE}" destId="{0B66B66C-ABDE-484D-9866-E81B40C8B734}" srcOrd="8" destOrd="0" presId="urn:microsoft.com/office/officeart/2005/8/layout/vList6"/>
    <dgm:cxn modelId="{34CCCE42-0DD7-4A7A-84D7-D7055F963836}" type="presParOf" srcId="{0B66B66C-ABDE-484D-9866-E81B40C8B734}" destId="{09F2A684-C249-42FA-9152-2B7B57059245}" srcOrd="0" destOrd="0" presId="urn:microsoft.com/office/officeart/2005/8/layout/vList6"/>
    <dgm:cxn modelId="{AA414F00-FCBD-4552-8E53-8697636EE06E}" type="presParOf" srcId="{0B66B66C-ABDE-484D-9866-E81B40C8B734}" destId="{02A6F353-623D-452C-BADF-BEA35B94D28A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B758DFEF-DB4D-459D-87BA-8EB1DB8D2B3C}" type="doc">
      <dgm:prSet loTypeId="urn:microsoft.com/office/officeart/2005/8/layout/chevron1" loCatId="process" qsTypeId="urn:microsoft.com/office/officeart/2005/8/quickstyle/simple1" qsCatId="simple" csTypeId="urn:microsoft.com/office/officeart/2005/8/colors/colorful2" csCatId="colorful" phldr="1"/>
      <dgm:spPr/>
    </dgm:pt>
    <dgm:pt modelId="{5EF49C03-0066-4772-9985-735EC50CC533}">
      <dgm:prSet phldrT="[Текст]"/>
      <dgm:spPr/>
      <dgm:t>
        <a:bodyPr/>
        <a:lstStyle/>
        <a:p>
          <a:r>
            <a:rPr lang="ru-RU" dirty="0" smtClean="0"/>
            <a:t>Взаимосвязь</a:t>
          </a:r>
          <a:endParaRPr lang="ru-RU" dirty="0"/>
        </a:p>
      </dgm:t>
    </dgm:pt>
    <dgm:pt modelId="{F01C5369-7E40-49BF-974B-B4E1DA8360F4}" type="parTrans" cxnId="{A4C4EE86-1218-4D43-A3F6-72854D22466E}">
      <dgm:prSet/>
      <dgm:spPr/>
      <dgm:t>
        <a:bodyPr/>
        <a:lstStyle/>
        <a:p>
          <a:endParaRPr lang="ru-RU"/>
        </a:p>
      </dgm:t>
    </dgm:pt>
    <dgm:pt modelId="{810BE0EB-66B3-4C6D-B46C-D96451A32CEC}" type="sibTrans" cxnId="{A4C4EE86-1218-4D43-A3F6-72854D22466E}">
      <dgm:prSet/>
      <dgm:spPr/>
      <dgm:t>
        <a:bodyPr/>
        <a:lstStyle/>
        <a:p>
          <a:endParaRPr lang="ru-RU"/>
        </a:p>
      </dgm:t>
    </dgm:pt>
    <dgm:pt modelId="{37880B0F-8034-4809-891C-874736AA9921}">
      <dgm:prSet phldrT="[Текст]"/>
      <dgm:spPr/>
      <dgm:t>
        <a:bodyPr/>
        <a:lstStyle/>
        <a:p>
          <a:r>
            <a:rPr lang="ru-RU" dirty="0" smtClean="0"/>
            <a:t>Музыкальный руководитель</a:t>
          </a:r>
          <a:endParaRPr lang="ru-RU" dirty="0"/>
        </a:p>
      </dgm:t>
    </dgm:pt>
    <dgm:pt modelId="{960191E9-B4AF-40CE-8E75-EA5F974113BD}" type="parTrans" cxnId="{F98FF7ED-23B5-440A-8F6E-E385F6D74088}">
      <dgm:prSet/>
      <dgm:spPr/>
      <dgm:t>
        <a:bodyPr/>
        <a:lstStyle/>
        <a:p>
          <a:endParaRPr lang="ru-RU"/>
        </a:p>
      </dgm:t>
    </dgm:pt>
    <dgm:pt modelId="{A3FEE8C0-BE3B-472E-BE85-86D80C40D2DB}" type="sibTrans" cxnId="{F98FF7ED-23B5-440A-8F6E-E385F6D74088}">
      <dgm:prSet/>
      <dgm:spPr/>
      <dgm:t>
        <a:bodyPr/>
        <a:lstStyle/>
        <a:p>
          <a:endParaRPr lang="ru-RU"/>
        </a:p>
      </dgm:t>
    </dgm:pt>
    <dgm:pt modelId="{248F571C-11FB-47FE-93C0-F62B86DF4AE6}">
      <dgm:prSet phldrT="[Текст]"/>
      <dgm:spPr/>
      <dgm:t>
        <a:bodyPr/>
        <a:lstStyle/>
        <a:p>
          <a:r>
            <a:rPr lang="ru-RU" dirty="0" smtClean="0"/>
            <a:t>Воспитатели</a:t>
          </a:r>
          <a:endParaRPr lang="ru-RU" dirty="0"/>
        </a:p>
      </dgm:t>
    </dgm:pt>
    <dgm:pt modelId="{6C0278AA-8C06-4EC1-BBED-9BA15C4A9D4E}" type="parTrans" cxnId="{A6A381B5-C43B-457F-B129-D47F23B50B1E}">
      <dgm:prSet/>
      <dgm:spPr/>
      <dgm:t>
        <a:bodyPr/>
        <a:lstStyle/>
        <a:p>
          <a:endParaRPr lang="ru-RU"/>
        </a:p>
      </dgm:t>
    </dgm:pt>
    <dgm:pt modelId="{AD4FD01A-C495-4999-BD3B-A57E3A97E209}" type="sibTrans" cxnId="{A6A381B5-C43B-457F-B129-D47F23B50B1E}">
      <dgm:prSet/>
      <dgm:spPr/>
      <dgm:t>
        <a:bodyPr/>
        <a:lstStyle/>
        <a:p>
          <a:endParaRPr lang="ru-RU"/>
        </a:p>
      </dgm:t>
    </dgm:pt>
    <dgm:pt modelId="{006428EC-492A-4C31-A702-C7CDDB7ABDF4}" type="pres">
      <dgm:prSet presAssocID="{B758DFEF-DB4D-459D-87BA-8EB1DB8D2B3C}" presName="Name0" presStyleCnt="0">
        <dgm:presLayoutVars>
          <dgm:dir/>
          <dgm:animLvl val="lvl"/>
          <dgm:resizeHandles val="exact"/>
        </dgm:presLayoutVars>
      </dgm:prSet>
      <dgm:spPr/>
    </dgm:pt>
    <dgm:pt modelId="{B7093E97-41BC-4D2D-9FDE-ACD026B9E7E0}" type="pres">
      <dgm:prSet presAssocID="{5EF49C03-0066-4772-9985-735EC50CC533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72590DF-5F82-40F3-AA9C-E885D37F55CE}" type="pres">
      <dgm:prSet presAssocID="{810BE0EB-66B3-4C6D-B46C-D96451A32CEC}" presName="parTxOnlySpace" presStyleCnt="0"/>
      <dgm:spPr/>
    </dgm:pt>
    <dgm:pt modelId="{763830C2-6FA4-4ABA-A65F-3B1AC24BD8EE}" type="pres">
      <dgm:prSet presAssocID="{37880B0F-8034-4809-891C-874736AA9921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04FCBEE-A0F9-46F3-9533-EEF8590D30F9}" type="pres">
      <dgm:prSet presAssocID="{A3FEE8C0-BE3B-472E-BE85-86D80C40D2DB}" presName="parTxOnlySpace" presStyleCnt="0"/>
      <dgm:spPr/>
    </dgm:pt>
    <dgm:pt modelId="{A2730853-BCBD-4417-821D-D077D2372BB6}" type="pres">
      <dgm:prSet presAssocID="{248F571C-11FB-47FE-93C0-F62B86DF4AE6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6A381B5-C43B-457F-B129-D47F23B50B1E}" srcId="{B758DFEF-DB4D-459D-87BA-8EB1DB8D2B3C}" destId="{248F571C-11FB-47FE-93C0-F62B86DF4AE6}" srcOrd="2" destOrd="0" parTransId="{6C0278AA-8C06-4EC1-BBED-9BA15C4A9D4E}" sibTransId="{AD4FD01A-C495-4999-BD3B-A57E3A97E209}"/>
    <dgm:cxn modelId="{BE0AD1DB-C0D4-43CD-A0EA-5A17E5E84CF2}" type="presOf" srcId="{248F571C-11FB-47FE-93C0-F62B86DF4AE6}" destId="{A2730853-BCBD-4417-821D-D077D2372BB6}" srcOrd="0" destOrd="0" presId="urn:microsoft.com/office/officeart/2005/8/layout/chevron1"/>
    <dgm:cxn modelId="{8899BD9B-78EB-4CD1-9C75-F98D6C948148}" type="presOf" srcId="{B758DFEF-DB4D-459D-87BA-8EB1DB8D2B3C}" destId="{006428EC-492A-4C31-A702-C7CDDB7ABDF4}" srcOrd="0" destOrd="0" presId="urn:microsoft.com/office/officeart/2005/8/layout/chevron1"/>
    <dgm:cxn modelId="{491CE62F-3378-4145-B363-30547CB10175}" type="presOf" srcId="{37880B0F-8034-4809-891C-874736AA9921}" destId="{763830C2-6FA4-4ABA-A65F-3B1AC24BD8EE}" srcOrd="0" destOrd="0" presId="urn:microsoft.com/office/officeart/2005/8/layout/chevron1"/>
    <dgm:cxn modelId="{F98FF7ED-23B5-440A-8F6E-E385F6D74088}" srcId="{B758DFEF-DB4D-459D-87BA-8EB1DB8D2B3C}" destId="{37880B0F-8034-4809-891C-874736AA9921}" srcOrd="1" destOrd="0" parTransId="{960191E9-B4AF-40CE-8E75-EA5F974113BD}" sibTransId="{A3FEE8C0-BE3B-472E-BE85-86D80C40D2DB}"/>
    <dgm:cxn modelId="{A4C4EE86-1218-4D43-A3F6-72854D22466E}" srcId="{B758DFEF-DB4D-459D-87BA-8EB1DB8D2B3C}" destId="{5EF49C03-0066-4772-9985-735EC50CC533}" srcOrd="0" destOrd="0" parTransId="{F01C5369-7E40-49BF-974B-B4E1DA8360F4}" sibTransId="{810BE0EB-66B3-4C6D-B46C-D96451A32CEC}"/>
    <dgm:cxn modelId="{A6E67F51-B8B6-4ADF-8369-527C04F437EF}" type="presOf" srcId="{5EF49C03-0066-4772-9985-735EC50CC533}" destId="{B7093E97-41BC-4D2D-9FDE-ACD026B9E7E0}" srcOrd="0" destOrd="0" presId="urn:microsoft.com/office/officeart/2005/8/layout/chevron1"/>
    <dgm:cxn modelId="{1EE98B6C-B9C8-4856-BA0C-E170A04D8DFF}" type="presParOf" srcId="{006428EC-492A-4C31-A702-C7CDDB7ABDF4}" destId="{B7093E97-41BC-4D2D-9FDE-ACD026B9E7E0}" srcOrd="0" destOrd="0" presId="urn:microsoft.com/office/officeart/2005/8/layout/chevron1"/>
    <dgm:cxn modelId="{11EB3B37-8257-4D30-B378-572DC0D01D12}" type="presParOf" srcId="{006428EC-492A-4C31-A702-C7CDDB7ABDF4}" destId="{B72590DF-5F82-40F3-AA9C-E885D37F55CE}" srcOrd="1" destOrd="0" presId="urn:microsoft.com/office/officeart/2005/8/layout/chevron1"/>
    <dgm:cxn modelId="{A79BEC99-F275-4AE1-A9A3-ED05E0E5BAD3}" type="presParOf" srcId="{006428EC-492A-4C31-A702-C7CDDB7ABDF4}" destId="{763830C2-6FA4-4ABA-A65F-3B1AC24BD8EE}" srcOrd="2" destOrd="0" presId="urn:microsoft.com/office/officeart/2005/8/layout/chevron1"/>
    <dgm:cxn modelId="{0D20C5F5-FE4B-4B8D-90EF-A1B58F553FA1}" type="presParOf" srcId="{006428EC-492A-4C31-A702-C7CDDB7ABDF4}" destId="{B04FCBEE-A0F9-46F3-9533-EEF8590D30F9}" srcOrd="3" destOrd="0" presId="urn:microsoft.com/office/officeart/2005/8/layout/chevron1"/>
    <dgm:cxn modelId="{F1380B01-81ED-4090-A308-CDA38D24014A}" type="presParOf" srcId="{006428EC-492A-4C31-A702-C7CDDB7ABDF4}" destId="{A2730853-BCBD-4417-821D-D077D2372BB6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DCE49AAA-E99F-47D1-B66C-48DAF2CAD32F}" type="doc">
      <dgm:prSet loTypeId="urn:microsoft.com/office/officeart/2005/8/layout/process2" loCatId="process" qsTypeId="urn:microsoft.com/office/officeart/2005/8/quickstyle/simple1" qsCatId="simple" csTypeId="urn:microsoft.com/office/officeart/2005/8/colors/colorful5" csCatId="colorful" phldr="1"/>
      <dgm:spPr/>
    </dgm:pt>
    <dgm:pt modelId="{4862AA3F-F1C1-457C-B9A5-62266AC98FF8}">
      <dgm:prSet phldrT="[Текст]"/>
      <dgm:spPr/>
      <dgm:t>
        <a:bodyPr/>
        <a:lstStyle/>
        <a:p>
          <a:r>
            <a:rPr lang="ru-RU" dirty="0" smtClean="0"/>
            <a:t>Отдельные элементы музыкального занятия (слушание музыки, пение, музыкально-ритмические движения)</a:t>
          </a:r>
          <a:endParaRPr lang="ru-RU" dirty="0"/>
        </a:p>
      </dgm:t>
    </dgm:pt>
    <dgm:pt modelId="{3218F36D-9FB9-4A61-8AC8-AE1A71DD010E}" type="parTrans" cxnId="{9089473D-33AB-4289-A8D5-D5411548C772}">
      <dgm:prSet/>
      <dgm:spPr/>
      <dgm:t>
        <a:bodyPr/>
        <a:lstStyle/>
        <a:p>
          <a:endParaRPr lang="ru-RU"/>
        </a:p>
      </dgm:t>
    </dgm:pt>
    <dgm:pt modelId="{BDBD9C6D-BA79-442B-8E19-CE78D3B5C5EF}" type="sibTrans" cxnId="{9089473D-33AB-4289-A8D5-D5411548C772}">
      <dgm:prSet/>
      <dgm:spPr/>
      <dgm:t>
        <a:bodyPr/>
        <a:lstStyle/>
        <a:p>
          <a:endParaRPr lang="ru-RU"/>
        </a:p>
      </dgm:t>
    </dgm:pt>
    <dgm:pt modelId="{C2EA8343-EBB0-4E5A-874D-E5C5B4022BF8}">
      <dgm:prSet phldrT="[Текст]"/>
      <dgm:spPr/>
      <dgm:t>
        <a:bodyPr/>
        <a:lstStyle/>
        <a:p>
          <a:r>
            <a:rPr lang="ru-RU" dirty="0" smtClean="0"/>
            <a:t>развивают у детей речевой слух, речевое дыхание, голос, дикцию, темп, ритм и интонационную выразительность речи</a:t>
          </a:r>
          <a:endParaRPr lang="ru-RU" dirty="0"/>
        </a:p>
      </dgm:t>
    </dgm:pt>
    <dgm:pt modelId="{2E15CF03-1C27-4105-A7EF-9E62C39A98DE}" type="parTrans" cxnId="{7AC8226F-755B-406D-B97C-9B61F8C5C3D1}">
      <dgm:prSet/>
      <dgm:spPr/>
      <dgm:t>
        <a:bodyPr/>
        <a:lstStyle/>
        <a:p>
          <a:endParaRPr lang="ru-RU"/>
        </a:p>
      </dgm:t>
    </dgm:pt>
    <dgm:pt modelId="{D29F43CB-55EE-4395-A0B6-BAF3C09EB506}" type="sibTrans" cxnId="{7AC8226F-755B-406D-B97C-9B61F8C5C3D1}">
      <dgm:prSet/>
      <dgm:spPr/>
      <dgm:t>
        <a:bodyPr/>
        <a:lstStyle/>
        <a:p>
          <a:endParaRPr lang="ru-RU"/>
        </a:p>
      </dgm:t>
    </dgm:pt>
    <dgm:pt modelId="{43E8B5A1-5CD3-45C0-88CB-DBFA2D97B943}" type="pres">
      <dgm:prSet presAssocID="{DCE49AAA-E99F-47D1-B66C-48DAF2CAD32F}" presName="linearFlow" presStyleCnt="0">
        <dgm:presLayoutVars>
          <dgm:resizeHandles val="exact"/>
        </dgm:presLayoutVars>
      </dgm:prSet>
      <dgm:spPr/>
    </dgm:pt>
    <dgm:pt modelId="{CA77BDCD-19EB-47BB-B5D0-123D4D171B06}" type="pres">
      <dgm:prSet presAssocID="{4862AA3F-F1C1-457C-B9A5-62266AC98FF8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F449425-72F0-4BA8-8A02-0FDA10971686}" type="pres">
      <dgm:prSet presAssocID="{BDBD9C6D-BA79-442B-8E19-CE78D3B5C5EF}" presName="sibTrans" presStyleLbl="sibTrans2D1" presStyleIdx="0" presStyleCnt="1"/>
      <dgm:spPr/>
      <dgm:t>
        <a:bodyPr/>
        <a:lstStyle/>
        <a:p>
          <a:endParaRPr lang="ru-RU"/>
        </a:p>
      </dgm:t>
    </dgm:pt>
    <dgm:pt modelId="{09436D9C-EF80-4346-A815-B9CC5C4440F3}" type="pres">
      <dgm:prSet presAssocID="{BDBD9C6D-BA79-442B-8E19-CE78D3B5C5EF}" presName="connectorText" presStyleLbl="sibTrans2D1" presStyleIdx="0" presStyleCnt="1"/>
      <dgm:spPr/>
      <dgm:t>
        <a:bodyPr/>
        <a:lstStyle/>
        <a:p>
          <a:endParaRPr lang="ru-RU"/>
        </a:p>
      </dgm:t>
    </dgm:pt>
    <dgm:pt modelId="{651A1FE8-1CE3-4781-9C59-967517BAC27B}" type="pres">
      <dgm:prSet presAssocID="{C2EA8343-EBB0-4E5A-874D-E5C5B4022BF8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089473D-33AB-4289-A8D5-D5411548C772}" srcId="{DCE49AAA-E99F-47D1-B66C-48DAF2CAD32F}" destId="{4862AA3F-F1C1-457C-B9A5-62266AC98FF8}" srcOrd="0" destOrd="0" parTransId="{3218F36D-9FB9-4A61-8AC8-AE1A71DD010E}" sibTransId="{BDBD9C6D-BA79-442B-8E19-CE78D3B5C5EF}"/>
    <dgm:cxn modelId="{C5EC390D-9960-4F65-8264-174AE4DCE5C2}" type="presOf" srcId="{C2EA8343-EBB0-4E5A-874D-E5C5B4022BF8}" destId="{651A1FE8-1CE3-4781-9C59-967517BAC27B}" srcOrd="0" destOrd="0" presId="urn:microsoft.com/office/officeart/2005/8/layout/process2"/>
    <dgm:cxn modelId="{3D64AAD8-52C1-45CB-949D-8E80C6E0D59F}" type="presOf" srcId="{4862AA3F-F1C1-457C-B9A5-62266AC98FF8}" destId="{CA77BDCD-19EB-47BB-B5D0-123D4D171B06}" srcOrd="0" destOrd="0" presId="urn:microsoft.com/office/officeart/2005/8/layout/process2"/>
    <dgm:cxn modelId="{5E980F15-0196-4C9B-A908-1C3508FDE64D}" type="presOf" srcId="{BDBD9C6D-BA79-442B-8E19-CE78D3B5C5EF}" destId="{AF449425-72F0-4BA8-8A02-0FDA10971686}" srcOrd="0" destOrd="0" presId="urn:microsoft.com/office/officeart/2005/8/layout/process2"/>
    <dgm:cxn modelId="{A0B4C91F-1BC5-4204-AAE7-E4D5394D9F36}" type="presOf" srcId="{BDBD9C6D-BA79-442B-8E19-CE78D3B5C5EF}" destId="{09436D9C-EF80-4346-A815-B9CC5C4440F3}" srcOrd="1" destOrd="0" presId="urn:microsoft.com/office/officeart/2005/8/layout/process2"/>
    <dgm:cxn modelId="{BD283DC7-F541-4E91-937F-4865B8C136DD}" type="presOf" srcId="{DCE49AAA-E99F-47D1-B66C-48DAF2CAD32F}" destId="{43E8B5A1-5CD3-45C0-88CB-DBFA2D97B943}" srcOrd="0" destOrd="0" presId="urn:microsoft.com/office/officeart/2005/8/layout/process2"/>
    <dgm:cxn modelId="{7AC8226F-755B-406D-B97C-9B61F8C5C3D1}" srcId="{DCE49AAA-E99F-47D1-B66C-48DAF2CAD32F}" destId="{C2EA8343-EBB0-4E5A-874D-E5C5B4022BF8}" srcOrd="1" destOrd="0" parTransId="{2E15CF03-1C27-4105-A7EF-9E62C39A98DE}" sibTransId="{D29F43CB-55EE-4395-A0B6-BAF3C09EB506}"/>
    <dgm:cxn modelId="{9917C48A-770D-4061-8829-2E6332381497}" type="presParOf" srcId="{43E8B5A1-5CD3-45C0-88CB-DBFA2D97B943}" destId="{CA77BDCD-19EB-47BB-B5D0-123D4D171B06}" srcOrd="0" destOrd="0" presId="urn:microsoft.com/office/officeart/2005/8/layout/process2"/>
    <dgm:cxn modelId="{44444EBF-9ACA-4FD0-A3E7-8367F237AA65}" type="presParOf" srcId="{43E8B5A1-5CD3-45C0-88CB-DBFA2D97B943}" destId="{AF449425-72F0-4BA8-8A02-0FDA10971686}" srcOrd="1" destOrd="0" presId="urn:microsoft.com/office/officeart/2005/8/layout/process2"/>
    <dgm:cxn modelId="{CB39396C-6480-4B00-8D50-7D2F8CB69D96}" type="presParOf" srcId="{AF449425-72F0-4BA8-8A02-0FDA10971686}" destId="{09436D9C-EF80-4346-A815-B9CC5C4440F3}" srcOrd="0" destOrd="0" presId="urn:microsoft.com/office/officeart/2005/8/layout/process2"/>
    <dgm:cxn modelId="{3284623C-0743-49CD-9CD9-FCA6DCDDDF33}" type="presParOf" srcId="{43E8B5A1-5CD3-45C0-88CB-DBFA2D97B943}" destId="{651A1FE8-1CE3-4781-9C59-967517BAC27B}" srcOrd="2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1F651664-F7E8-4969-BB1A-FDCF519F8ADC}" type="doc">
      <dgm:prSet loTypeId="urn:microsoft.com/office/officeart/2005/8/layout/cycle6" loCatId="cycle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F8492E8D-D727-46FC-836F-C8DB76F3D874}">
      <dgm:prSet phldrT="[Текст]"/>
      <dgm:spPr/>
      <dgm:t>
        <a:bodyPr/>
        <a:lstStyle/>
        <a:p>
          <a:r>
            <a:rPr lang="ru-RU" b="1" dirty="0" smtClean="0"/>
            <a:t>Развитие речевого слуха</a:t>
          </a:r>
          <a:r>
            <a:rPr lang="ru-RU" dirty="0" smtClean="0"/>
            <a:t> </a:t>
          </a:r>
          <a:endParaRPr lang="ru-RU" dirty="0"/>
        </a:p>
      </dgm:t>
    </dgm:pt>
    <dgm:pt modelId="{BB16F2C1-B694-4887-A0C1-BC16E28B6782}" type="parTrans" cxnId="{57AE4F8D-6BC5-4365-8AC2-E69370EA5F1C}">
      <dgm:prSet/>
      <dgm:spPr/>
      <dgm:t>
        <a:bodyPr/>
        <a:lstStyle/>
        <a:p>
          <a:endParaRPr lang="ru-RU"/>
        </a:p>
      </dgm:t>
    </dgm:pt>
    <dgm:pt modelId="{DF525824-DAB4-4E36-A958-189FFB7BC2A5}" type="sibTrans" cxnId="{57AE4F8D-6BC5-4365-8AC2-E69370EA5F1C}">
      <dgm:prSet/>
      <dgm:spPr/>
      <dgm:t>
        <a:bodyPr/>
        <a:lstStyle/>
        <a:p>
          <a:endParaRPr lang="ru-RU"/>
        </a:p>
      </dgm:t>
    </dgm:pt>
    <dgm:pt modelId="{BF18809C-F690-4FC0-A14D-CB3CCA9BD091}">
      <dgm:prSet phldrT="[Текст]"/>
      <dgm:spPr/>
      <dgm:t>
        <a:bodyPr/>
        <a:lstStyle/>
        <a:p>
          <a:r>
            <a:rPr lang="ru-RU" b="1" dirty="0" smtClean="0"/>
            <a:t>Развитие речевого дыхания</a:t>
          </a:r>
          <a:r>
            <a:rPr lang="ru-RU" dirty="0" smtClean="0"/>
            <a:t> </a:t>
          </a:r>
          <a:endParaRPr lang="ru-RU" dirty="0"/>
        </a:p>
      </dgm:t>
    </dgm:pt>
    <dgm:pt modelId="{03405C04-95F5-4087-A26D-75BA292CC13B}" type="parTrans" cxnId="{2256F8CD-B04C-413E-B442-F10C4E093088}">
      <dgm:prSet/>
      <dgm:spPr/>
      <dgm:t>
        <a:bodyPr/>
        <a:lstStyle/>
        <a:p>
          <a:endParaRPr lang="ru-RU"/>
        </a:p>
      </dgm:t>
    </dgm:pt>
    <dgm:pt modelId="{0DFCFB9B-F7C1-48E7-872C-3C4AAEAC731D}" type="sibTrans" cxnId="{2256F8CD-B04C-413E-B442-F10C4E093088}">
      <dgm:prSet/>
      <dgm:spPr/>
      <dgm:t>
        <a:bodyPr/>
        <a:lstStyle/>
        <a:p>
          <a:endParaRPr lang="ru-RU"/>
        </a:p>
      </dgm:t>
    </dgm:pt>
    <dgm:pt modelId="{B042696A-FBAC-408A-863F-1E716464691C}">
      <dgm:prSet phldrT="[Текст]"/>
      <dgm:spPr/>
      <dgm:t>
        <a:bodyPr/>
        <a:lstStyle/>
        <a:p>
          <a:r>
            <a:rPr lang="ru-RU" b="1" dirty="0" smtClean="0"/>
            <a:t>Развитие голоса </a:t>
          </a:r>
          <a:endParaRPr lang="ru-RU" b="1" dirty="0"/>
        </a:p>
      </dgm:t>
    </dgm:pt>
    <dgm:pt modelId="{ED06F263-019A-4B4A-9A50-AF55F1E2CB11}" type="parTrans" cxnId="{8AB88EF5-5952-4739-8489-256A0348124D}">
      <dgm:prSet/>
      <dgm:spPr/>
      <dgm:t>
        <a:bodyPr/>
        <a:lstStyle/>
        <a:p>
          <a:endParaRPr lang="ru-RU"/>
        </a:p>
      </dgm:t>
    </dgm:pt>
    <dgm:pt modelId="{BA7A07DD-7685-4833-9078-CC6162B76A52}" type="sibTrans" cxnId="{8AB88EF5-5952-4739-8489-256A0348124D}">
      <dgm:prSet/>
      <dgm:spPr/>
      <dgm:t>
        <a:bodyPr/>
        <a:lstStyle/>
        <a:p>
          <a:endParaRPr lang="ru-RU"/>
        </a:p>
      </dgm:t>
    </dgm:pt>
    <dgm:pt modelId="{D9F926A1-2E26-45A6-9693-6F33F87DF512}">
      <dgm:prSet phldrT="[Текст]"/>
      <dgm:spPr/>
      <dgm:t>
        <a:bodyPr/>
        <a:lstStyle/>
        <a:p>
          <a:r>
            <a:rPr lang="ru-RU" b="1" dirty="0" smtClean="0"/>
            <a:t>Формирование правильного произношения</a:t>
          </a:r>
          <a:endParaRPr lang="ru-RU" b="1" dirty="0"/>
        </a:p>
      </dgm:t>
    </dgm:pt>
    <dgm:pt modelId="{1356EB6E-AE30-497D-A693-2D13C1D7AEC8}" type="parTrans" cxnId="{AC0F73E1-61D8-4A41-965C-90D2341ECE3A}">
      <dgm:prSet/>
      <dgm:spPr/>
      <dgm:t>
        <a:bodyPr/>
        <a:lstStyle/>
        <a:p>
          <a:endParaRPr lang="ru-RU"/>
        </a:p>
      </dgm:t>
    </dgm:pt>
    <dgm:pt modelId="{91D81E33-B0EF-422B-9F49-60C97D48795D}" type="sibTrans" cxnId="{AC0F73E1-61D8-4A41-965C-90D2341ECE3A}">
      <dgm:prSet/>
      <dgm:spPr/>
      <dgm:t>
        <a:bodyPr/>
        <a:lstStyle/>
        <a:p>
          <a:endParaRPr lang="ru-RU"/>
        </a:p>
      </dgm:t>
    </dgm:pt>
    <dgm:pt modelId="{75881485-8E80-4702-BA28-36475C3605E1}">
      <dgm:prSet phldrT="[Текст]"/>
      <dgm:spPr/>
      <dgm:t>
        <a:bodyPr/>
        <a:lstStyle/>
        <a:p>
          <a:r>
            <a:rPr lang="ru-RU" b="1" dirty="0" smtClean="0"/>
            <a:t>Формирование темпа и ритма, слитности и плавности речи</a:t>
          </a:r>
          <a:endParaRPr lang="ru-RU" dirty="0"/>
        </a:p>
      </dgm:t>
    </dgm:pt>
    <dgm:pt modelId="{D3F39EB0-B704-4DFE-BDAB-FD8D20C6EB4D}" type="parTrans" cxnId="{B650D14A-E2EC-41FB-AB04-D313BA029DA6}">
      <dgm:prSet/>
      <dgm:spPr/>
      <dgm:t>
        <a:bodyPr/>
        <a:lstStyle/>
        <a:p>
          <a:endParaRPr lang="ru-RU"/>
        </a:p>
      </dgm:t>
    </dgm:pt>
    <dgm:pt modelId="{5C717308-22FC-4CF4-A2C0-AF2F17C74661}" type="sibTrans" cxnId="{B650D14A-E2EC-41FB-AB04-D313BA029DA6}">
      <dgm:prSet/>
      <dgm:spPr/>
      <dgm:t>
        <a:bodyPr/>
        <a:lstStyle/>
        <a:p>
          <a:endParaRPr lang="ru-RU"/>
        </a:p>
      </dgm:t>
    </dgm:pt>
    <dgm:pt modelId="{7D8EBC1E-EF0A-4AE0-AA0A-F66A03AA2F52}">
      <dgm:prSet phldrT="[Текст]"/>
      <dgm:spPr/>
      <dgm:t>
        <a:bodyPr/>
        <a:lstStyle/>
        <a:p>
          <a:r>
            <a:rPr lang="ru-RU" b="1" dirty="0" smtClean="0"/>
            <a:t>Формирование интонационных средств выразительности</a:t>
          </a:r>
          <a:endParaRPr lang="ru-RU" dirty="0"/>
        </a:p>
      </dgm:t>
    </dgm:pt>
    <dgm:pt modelId="{76D2E154-E2F0-420C-AC3A-6E965250F9B0}" type="parTrans" cxnId="{6B9F07C5-2CC4-4121-8F6D-77134EDCE907}">
      <dgm:prSet/>
      <dgm:spPr/>
      <dgm:t>
        <a:bodyPr/>
        <a:lstStyle/>
        <a:p>
          <a:endParaRPr lang="ru-RU"/>
        </a:p>
      </dgm:t>
    </dgm:pt>
    <dgm:pt modelId="{8F93D018-61B7-434B-B9C0-06A41D18F77E}" type="sibTrans" cxnId="{6B9F07C5-2CC4-4121-8F6D-77134EDCE907}">
      <dgm:prSet/>
      <dgm:spPr/>
      <dgm:t>
        <a:bodyPr/>
        <a:lstStyle/>
        <a:p>
          <a:endParaRPr lang="ru-RU"/>
        </a:p>
      </dgm:t>
    </dgm:pt>
    <dgm:pt modelId="{E7CE9107-C801-4FF3-B612-C82A4DB582FE}" type="pres">
      <dgm:prSet presAssocID="{1F651664-F7E8-4969-BB1A-FDCF519F8ADC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10F7E48-F1C0-4512-B2BE-5BF3C243FCA6}" type="pres">
      <dgm:prSet presAssocID="{F8492E8D-D727-46FC-836F-C8DB76F3D874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C09074E-A296-41AF-A769-D0533D8244DF}" type="pres">
      <dgm:prSet presAssocID="{F8492E8D-D727-46FC-836F-C8DB76F3D874}" presName="spNode" presStyleCnt="0"/>
      <dgm:spPr/>
    </dgm:pt>
    <dgm:pt modelId="{1B66A5F5-B2BA-4E7F-B17A-B020D7CD777D}" type="pres">
      <dgm:prSet presAssocID="{DF525824-DAB4-4E36-A958-189FFB7BC2A5}" presName="sibTrans" presStyleLbl="sibTrans1D1" presStyleIdx="0" presStyleCnt="6"/>
      <dgm:spPr/>
      <dgm:t>
        <a:bodyPr/>
        <a:lstStyle/>
        <a:p>
          <a:endParaRPr lang="ru-RU"/>
        </a:p>
      </dgm:t>
    </dgm:pt>
    <dgm:pt modelId="{12438007-66EF-4396-9758-B753F8C330C2}" type="pres">
      <dgm:prSet presAssocID="{BF18809C-F690-4FC0-A14D-CB3CCA9BD091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7E24FB2-2E24-4E4B-8C08-A141A7D41828}" type="pres">
      <dgm:prSet presAssocID="{BF18809C-F690-4FC0-A14D-CB3CCA9BD091}" presName="spNode" presStyleCnt="0"/>
      <dgm:spPr/>
    </dgm:pt>
    <dgm:pt modelId="{B1AE80A3-3AA6-41DA-A584-6C3F0F6BB89C}" type="pres">
      <dgm:prSet presAssocID="{0DFCFB9B-F7C1-48E7-872C-3C4AAEAC731D}" presName="sibTrans" presStyleLbl="sibTrans1D1" presStyleIdx="1" presStyleCnt="6"/>
      <dgm:spPr/>
      <dgm:t>
        <a:bodyPr/>
        <a:lstStyle/>
        <a:p>
          <a:endParaRPr lang="ru-RU"/>
        </a:p>
      </dgm:t>
    </dgm:pt>
    <dgm:pt modelId="{D998E692-AF6E-48D5-AD22-C586AF16ED27}" type="pres">
      <dgm:prSet presAssocID="{B042696A-FBAC-408A-863F-1E716464691C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136DD4-2C85-4F83-9D6C-92C85C4FBE7B}" type="pres">
      <dgm:prSet presAssocID="{B042696A-FBAC-408A-863F-1E716464691C}" presName="spNode" presStyleCnt="0"/>
      <dgm:spPr/>
    </dgm:pt>
    <dgm:pt modelId="{611AC1A6-A65B-4319-8D05-4727D9620596}" type="pres">
      <dgm:prSet presAssocID="{BA7A07DD-7685-4833-9078-CC6162B76A52}" presName="sibTrans" presStyleLbl="sibTrans1D1" presStyleIdx="2" presStyleCnt="6"/>
      <dgm:spPr/>
      <dgm:t>
        <a:bodyPr/>
        <a:lstStyle/>
        <a:p>
          <a:endParaRPr lang="ru-RU"/>
        </a:p>
      </dgm:t>
    </dgm:pt>
    <dgm:pt modelId="{26640571-3C5C-4259-923A-5162C1BAA758}" type="pres">
      <dgm:prSet presAssocID="{D9F926A1-2E26-45A6-9693-6F33F87DF512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3DDE3E7-F497-47D8-AE68-94B3F25E6E46}" type="pres">
      <dgm:prSet presAssocID="{D9F926A1-2E26-45A6-9693-6F33F87DF512}" presName="spNode" presStyleCnt="0"/>
      <dgm:spPr/>
    </dgm:pt>
    <dgm:pt modelId="{04A2BD47-D532-4731-A59B-E3B2C70C4AF5}" type="pres">
      <dgm:prSet presAssocID="{91D81E33-B0EF-422B-9F49-60C97D48795D}" presName="sibTrans" presStyleLbl="sibTrans1D1" presStyleIdx="3" presStyleCnt="6"/>
      <dgm:spPr/>
      <dgm:t>
        <a:bodyPr/>
        <a:lstStyle/>
        <a:p>
          <a:endParaRPr lang="ru-RU"/>
        </a:p>
      </dgm:t>
    </dgm:pt>
    <dgm:pt modelId="{CB58C7F9-C108-4E28-8656-5E9C8BDBF761}" type="pres">
      <dgm:prSet presAssocID="{75881485-8E80-4702-BA28-36475C3605E1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D866F85-0E74-45CB-B5D3-D2665E10E2F0}" type="pres">
      <dgm:prSet presAssocID="{75881485-8E80-4702-BA28-36475C3605E1}" presName="spNode" presStyleCnt="0"/>
      <dgm:spPr/>
    </dgm:pt>
    <dgm:pt modelId="{B8AB4B1A-D744-4D90-9B4B-E50621C9DCF8}" type="pres">
      <dgm:prSet presAssocID="{5C717308-22FC-4CF4-A2C0-AF2F17C74661}" presName="sibTrans" presStyleLbl="sibTrans1D1" presStyleIdx="4" presStyleCnt="6"/>
      <dgm:spPr/>
      <dgm:t>
        <a:bodyPr/>
        <a:lstStyle/>
        <a:p>
          <a:endParaRPr lang="ru-RU"/>
        </a:p>
      </dgm:t>
    </dgm:pt>
    <dgm:pt modelId="{85D87A67-86EB-474C-BEB6-796A03C41C9B}" type="pres">
      <dgm:prSet presAssocID="{7D8EBC1E-EF0A-4AE0-AA0A-F66A03AA2F52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2E9567-D283-4DC4-AF0D-237C500CDB9D}" type="pres">
      <dgm:prSet presAssocID="{7D8EBC1E-EF0A-4AE0-AA0A-F66A03AA2F52}" presName="spNode" presStyleCnt="0"/>
      <dgm:spPr/>
    </dgm:pt>
    <dgm:pt modelId="{627AD921-27DB-4233-A745-0FB6DFE25AC3}" type="pres">
      <dgm:prSet presAssocID="{8F93D018-61B7-434B-B9C0-06A41D18F77E}" presName="sibTrans" presStyleLbl="sibTrans1D1" presStyleIdx="5" presStyleCnt="6"/>
      <dgm:spPr/>
      <dgm:t>
        <a:bodyPr/>
        <a:lstStyle/>
        <a:p>
          <a:endParaRPr lang="ru-RU"/>
        </a:p>
      </dgm:t>
    </dgm:pt>
  </dgm:ptLst>
  <dgm:cxnLst>
    <dgm:cxn modelId="{9800309B-05F9-49BA-B264-0637F940AA32}" type="presOf" srcId="{DF525824-DAB4-4E36-A958-189FFB7BC2A5}" destId="{1B66A5F5-B2BA-4E7F-B17A-B020D7CD777D}" srcOrd="0" destOrd="0" presId="urn:microsoft.com/office/officeart/2005/8/layout/cycle6"/>
    <dgm:cxn modelId="{78B1BFC5-224A-4EA0-A846-1D3AFC24E96A}" type="presOf" srcId="{B042696A-FBAC-408A-863F-1E716464691C}" destId="{D998E692-AF6E-48D5-AD22-C586AF16ED27}" srcOrd="0" destOrd="0" presId="urn:microsoft.com/office/officeart/2005/8/layout/cycle6"/>
    <dgm:cxn modelId="{DC69CFD4-3D5E-4661-9119-DE57074497B5}" type="presOf" srcId="{0DFCFB9B-F7C1-48E7-872C-3C4AAEAC731D}" destId="{B1AE80A3-3AA6-41DA-A584-6C3F0F6BB89C}" srcOrd="0" destOrd="0" presId="urn:microsoft.com/office/officeart/2005/8/layout/cycle6"/>
    <dgm:cxn modelId="{D114291A-D7B0-4EB4-A71B-25D73AA7A3FE}" type="presOf" srcId="{5C717308-22FC-4CF4-A2C0-AF2F17C74661}" destId="{B8AB4B1A-D744-4D90-9B4B-E50621C9DCF8}" srcOrd="0" destOrd="0" presId="urn:microsoft.com/office/officeart/2005/8/layout/cycle6"/>
    <dgm:cxn modelId="{6FEF61E9-8DD5-48BB-BB75-1D20CBDADB79}" type="presOf" srcId="{8F93D018-61B7-434B-B9C0-06A41D18F77E}" destId="{627AD921-27DB-4233-A745-0FB6DFE25AC3}" srcOrd="0" destOrd="0" presId="urn:microsoft.com/office/officeart/2005/8/layout/cycle6"/>
    <dgm:cxn modelId="{57AE4F8D-6BC5-4365-8AC2-E69370EA5F1C}" srcId="{1F651664-F7E8-4969-BB1A-FDCF519F8ADC}" destId="{F8492E8D-D727-46FC-836F-C8DB76F3D874}" srcOrd="0" destOrd="0" parTransId="{BB16F2C1-B694-4887-A0C1-BC16E28B6782}" sibTransId="{DF525824-DAB4-4E36-A958-189FFB7BC2A5}"/>
    <dgm:cxn modelId="{A0E88579-5CE6-450F-BAB4-35E4F15F18A0}" type="presOf" srcId="{BA7A07DD-7685-4833-9078-CC6162B76A52}" destId="{611AC1A6-A65B-4319-8D05-4727D9620596}" srcOrd="0" destOrd="0" presId="urn:microsoft.com/office/officeart/2005/8/layout/cycle6"/>
    <dgm:cxn modelId="{7B19B45A-80FD-4252-B37F-7668059468C4}" type="presOf" srcId="{1F651664-F7E8-4969-BB1A-FDCF519F8ADC}" destId="{E7CE9107-C801-4FF3-B612-C82A4DB582FE}" srcOrd="0" destOrd="0" presId="urn:microsoft.com/office/officeart/2005/8/layout/cycle6"/>
    <dgm:cxn modelId="{2256F8CD-B04C-413E-B442-F10C4E093088}" srcId="{1F651664-F7E8-4969-BB1A-FDCF519F8ADC}" destId="{BF18809C-F690-4FC0-A14D-CB3CCA9BD091}" srcOrd="1" destOrd="0" parTransId="{03405C04-95F5-4087-A26D-75BA292CC13B}" sibTransId="{0DFCFB9B-F7C1-48E7-872C-3C4AAEAC731D}"/>
    <dgm:cxn modelId="{8AB88EF5-5952-4739-8489-256A0348124D}" srcId="{1F651664-F7E8-4969-BB1A-FDCF519F8ADC}" destId="{B042696A-FBAC-408A-863F-1E716464691C}" srcOrd="2" destOrd="0" parTransId="{ED06F263-019A-4B4A-9A50-AF55F1E2CB11}" sibTransId="{BA7A07DD-7685-4833-9078-CC6162B76A52}"/>
    <dgm:cxn modelId="{FD75B375-C1FD-4D64-A297-2A8E0ED3436C}" type="presOf" srcId="{91D81E33-B0EF-422B-9F49-60C97D48795D}" destId="{04A2BD47-D532-4731-A59B-E3B2C70C4AF5}" srcOrd="0" destOrd="0" presId="urn:microsoft.com/office/officeart/2005/8/layout/cycle6"/>
    <dgm:cxn modelId="{6B9F07C5-2CC4-4121-8F6D-77134EDCE907}" srcId="{1F651664-F7E8-4969-BB1A-FDCF519F8ADC}" destId="{7D8EBC1E-EF0A-4AE0-AA0A-F66A03AA2F52}" srcOrd="5" destOrd="0" parTransId="{76D2E154-E2F0-420C-AC3A-6E965250F9B0}" sibTransId="{8F93D018-61B7-434B-B9C0-06A41D18F77E}"/>
    <dgm:cxn modelId="{B650D14A-E2EC-41FB-AB04-D313BA029DA6}" srcId="{1F651664-F7E8-4969-BB1A-FDCF519F8ADC}" destId="{75881485-8E80-4702-BA28-36475C3605E1}" srcOrd="4" destOrd="0" parTransId="{D3F39EB0-B704-4DFE-BDAB-FD8D20C6EB4D}" sibTransId="{5C717308-22FC-4CF4-A2C0-AF2F17C74661}"/>
    <dgm:cxn modelId="{AC0F73E1-61D8-4A41-965C-90D2341ECE3A}" srcId="{1F651664-F7E8-4969-BB1A-FDCF519F8ADC}" destId="{D9F926A1-2E26-45A6-9693-6F33F87DF512}" srcOrd="3" destOrd="0" parTransId="{1356EB6E-AE30-497D-A693-2D13C1D7AEC8}" sibTransId="{91D81E33-B0EF-422B-9F49-60C97D48795D}"/>
    <dgm:cxn modelId="{1E14C905-0E1E-4229-A66A-60211D95EB5E}" type="presOf" srcId="{BF18809C-F690-4FC0-A14D-CB3CCA9BD091}" destId="{12438007-66EF-4396-9758-B753F8C330C2}" srcOrd="0" destOrd="0" presId="urn:microsoft.com/office/officeart/2005/8/layout/cycle6"/>
    <dgm:cxn modelId="{691D8CBE-B0F7-4B6E-8644-D5B68FB066DD}" type="presOf" srcId="{75881485-8E80-4702-BA28-36475C3605E1}" destId="{CB58C7F9-C108-4E28-8656-5E9C8BDBF761}" srcOrd="0" destOrd="0" presId="urn:microsoft.com/office/officeart/2005/8/layout/cycle6"/>
    <dgm:cxn modelId="{8F294037-E615-4F9D-A4B9-6711DAE1A5CB}" type="presOf" srcId="{F8492E8D-D727-46FC-836F-C8DB76F3D874}" destId="{610F7E48-F1C0-4512-B2BE-5BF3C243FCA6}" srcOrd="0" destOrd="0" presId="urn:microsoft.com/office/officeart/2005/8/layout/cycle6"/>
    <dgm:cxn modelId="{D4E9E841-E374-4885-93F1-0884F034BBA9}" type="presOf" srcId="{D9F926A1-2E26-45A6-9693-6F33F87DF512}" destId="{26640571-3C5C-4259-923A-5162C1BAA758}" srcOrd="0" destOrd="0" presId="urn:microsoft.com/office/officeart/2005/8/layout/cycle6"/>
    <dgm:cxn modelId="{AE0EBA4C-5705-461D-AD54-BC2D3CE5E950}" type="presOf" srcId="{7D8EBC1E-EF0A-4AE0-AA0A-F66A03AA2F52}" destId="{85D87A67-86EB-474C-BEB6-796A03C41C9B}" srcOrd="0" destOrd="0" presId="urn:microsoft.com/office/officeart/2005/8/layout/cycle6"/>
    <dgm:cxn modelId="{EB44605A-9C16-4F85-8499-53FA866C1396}" type="presParOf" srcId="{E7CE9107-C801-4FF3-B612-C82A4DB582FE}" destId="{610F7E48-F1C0-4512-B2BE-5BF3C243FCA6}" srcOrd="0" destOrd="0" presId="urn:microsoft.com/office/officeart/2005/8/layout/cycle6"/>
    <dgm:cxn modelId="{98552D11-2220-4C01-BA2A-68B9485D1716}" type="presParOf" srcId="{E7CE9107-C801-4FF3-B612-C82A4DB582FE}" destId="{DC09074E-A296-41AF-A769-D0533D8244DF}" srcOrd="1" destOrd="0" presId="urn:microsoft.com/office/officeart/2005/8/layout/cycle6"/>
    <dgm:cxn modelId="{6DCDBC25-39A4-4C7F-BD8B-5ECEB768774B}" type="presParOf" srcId="{E7CE9107-C801-4FF3-B612-C82A4DB582FE}" destId="{1B66A5F5-B2BA-4E7F-B17A-B020D7CD777D}" srcOrd="2" destOrd="0" presId="urn:microsoft.com/office/officeart/2005/8/layout/cycle6"/>
    <dgm:cxn modelId="{13FAD419-32E1-4134-B691-90F5469662A8}" type="presParOf" srcId="{E7CE9107-C801-4FF3-B612-C82A4DB582FE}" destId="{12438007-66EF-4396-9758-B753F8C330C2}" srcOrd="3" destOrd="0" presId="urn:microsoft.com/office/officeart/2005/8/layout/cycle6"/>
    <dgm:cxn modelId="{144D6F44-1304-4834-9C73-D996D1299FB3}" type="presParOf" srcId="{E7CE9107-C801-4FF3-B612-C82A4DB582FE}" destId="{A7E24FB2-2E24-4E4B-8C08-A141A7D41828}" srcOrd="4" destOrd="0" presId="urn:microsoft.com/office/officeart/2005/8/layout/cycle6"/>
    <dgm:cxn modelId="{663852D2-3185-47F0-BE80-148D4C4F1A55}" type="presParOf" srcId="{E7CE9107-C801-4FF3-B612-C82A4DB582FE}" destId="{B1AE80A3-3AA6-41DA-A584-6C3F0F6BB89C}" srcOrd="5" destOrd="0" presId="urn:microsoft.com/office/officeart/2005/8/layout/cycle6"/>
    <dgm:cxn modelId="{4730BF46-9DE0-4AA7-9FA7-BF9B7938654F}" type="presParOf" srcId="{E7CE9107-C801-4FF3-B612-C82A4DB582FE}" destId="{D998E692-AF6E-48D5-AD22-C586AF16ED27}" srcOrd="6" destOrd="0" presId="urn:microsoft.com/office/officeart/2005/8/layout/cycle6"/>
    <dgm:cxn modelId="{057D2176-D6E5-4E4F-9F97-E25302FBDE41}" type="presParOf" srcId="{E7CE9107-C801-4FF3-B612-C82A4DB582FE}" destId="{02136DD4-2C85-4F83-9D6C-92C85C4FBE7B}" srcOrd="7" destOrd="0" presId="urn:microsoft.com/office/officeart/2005/8/layout/cycle6"/>
    <dgm:cxn modelId="{50C336DE-131F-4253-8E31-700EF1586A0A}" type="presParOf" srcId="{E7CE9107-C801-4FF3-B612-C82A4DB582FE}" destId="{611AC1A6-A65B-4319-8D05-4727D9620596}" srcOrd="8" destOrd="0" presId="urn:microsoft.com/office/officeart/2005/8/layout/cycle6"/>
    <dgm:cxn modelId="{5E4BE83E-CACB-4B5E-988C-6D2F61F80288}" type="presParOf" srcId="{E7CE9107-C801-4FF3-B612-C82A4DB582FE}" destId="{26640571-3C5C-4259-923A-5162C1BAA758}" srcOrd="9" destOrd="0" presId="urn:microsoft.com/office/officeart/2005/8/layout/cycle6"/>
    <dgm:cxn modelId="{DD62548B-0403-44F6-B6E9-0D3D4016520F}" type="presParOf" srcId="{E7CE9107-C801-4FF3-B612-C82A4DB582FE}" destId="{43DDE3E7-F497-47D8-AE68-94B3F25E6E46}" srcOrd="10" destOrd="0" presId="urn:microsoft.com/office/officeart/2005/8/layout/cycle6"/>
    <dgm:cxn modelId="{FBBDE657-C76C-4BA8-87FF-29DF237B528A}" type="presParOf" srcId="{E7CE9107-C801-4FF3-B612-C82A4DB582FE}" destId="{04A2BD47-D532-4731-A59B-E3B2C70C4AF5}" srcOrd="11" destOrd="0" presId="urn:microsoft.com/office/officeart/2005/8/layout/cycle6"/>
    <dgm:cxn modelId="{7B01ACD7-D060-4418-9B37-55D561300DB9}" type="presParOf" srcId="{E7CE9107-C801-4FF3-B612-C82A4DB582FE}" destId="{CB58C7F9-C108-4E28-8656-5E9C8BDBF761}" srcOrd="12" destOrd="0" presId="urn:microsoft.com/office/officeart/2005/8/layout/cycle6"/>
    <dgm:cxn modelId="{6C94B6F1-2BBC-49C1-8930-019633DAD182}" type="presParOf" srcId="{E7CE9107-C801-4FF3-B612-C82A4DB582FE}" destId="{6D866F85-0E74-45CB-B5D3-D2665E10E2F0}" srcOrd="13" destOrd="0" presId="urn:microsoft.com/office/officeart/2005/8/layout/cycle6"/>
    <dgm:cxn modelId="{E5993A77-6C37-487B-A40C-AA10951A5728}" type="presParOf" srcId="{E7CE9107-C801-4FF3-B612-C82A4DB582FE}" destId="{B8AB4B1A-D744-4D90-9B4B-E50621C9DCF8}" srcOrd="14" destOrd="0" presId="urn:microsoft.com/office/officeart/2005/8/layout/cycle6"/>
    <dgm:cxn modelId="{AFC43184-474F-47D8-9007-A93F8CD4A45C}" type="presParOf" srcId="{E7CE9107-C801-4FF3-B612-C82A4DB582FE}" destId="{85D87A67-86EB-474C-BEB6-796A03C41C9B}" srcOrd="15" destOrd="0" presId="urn:microsoft.com/office/officeart/2005/8/layout/cycle6"/>
    <dgm:cxn modelId="{82E60658-41F9-418B-ADBA-86A498D3A19D}" type="presParOf" srcId="{E7CE9107-C801-4FF3-B612-C82A4DB582FE}" destId="{2E2E9567-D283-4DC4-AF0D-237C500CDB9D}" srcOrd="16" destOrd="0" presId="urn:microsoft.com/office/officeart/2005/8/layout/cycle6"/>
    <dgm:cxn modelId="{12C11E9C-F8F7-4015-9DDD-230083A172F6}" type="presParOf" srcId="{E7CE9107-C801-4FF3-B612-C82A4DB582FE}" destId="{627AD921-27DB-4233-A745-0FB6DFE25AC3}" srcOrd="17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5968612-433A-455F-8508-D99E8E8986F8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9120688E-A64B-4083-96F1-608E629D9F09}">
      <dgm:prSet phldrT="[Текст]"/>
      <dgm:spPr/>
      <dgm:t>
        <a:bodyPr/>
        <a:lstStyle/>
        <a:p>
          <a:r>
            <a:rPr lang="ru-RU" dirty="0" smtClean="0"/>
            <a:t>формирования у детей правильного звукопроизношения</a:t>
          </a:r>
          <a:endParaRPr lang="ru-RU" dirty="0"/>
        </a:p>
      </dgm:t>
    </dgm:pt>
    <dgm:pt modelId="{B9B2A372-E8F5-48D5-A512-0747F204A248}" type="parTrans" cxnId="{471757E4-090A-43AE-89DF-715D639ADB17}">
      <dgm:prSet/>
      <dgm:spPr/>
      <dgm:t>
        <a:bodyPr/>
        <a:lstStyle/>
        <a:p>
          <a:endParaRPr lang="ru-RU"/>
        </a:p>
      </dgm:t>
    </dgm:pt>
    <dgm:pt modelId="{2A1EDB95-B406-4ECE-B09A-61CD4710A358}" type="sibTrans" cxnId="{471757E4-090A-43AE-89DF-715D639ADB17}">
      <dgm:prSet/>
      <dgm:spPr/>
      <dgm:t>
        <a:bodyPr/>
        <a:lstStyle/>
        <a:p>
          <a:endParaRPr lang="ru-RU"/>
        </a:p>
      </dgm:t>
    </dgm:pt>
    <dgm:pt modelId="{DAE355E3-EF10-4DC1-AFBE-DE16B3873173}">
      <dgm:prSet phldrT="[Текст]"/>
      <dgm:spPr/>
      <dgm:t>
        <a:bodyPr/>
        <a:lstStyle/>
        <a:p>
          <a:r>
            <a:rPr lang="ru-RU" dirty="0" smtClean="0"/>
            <a:t>четкого и ясного произнесения слов в соответствии с языковыми нормами</a:t>
          </a:r>
          <a:endParaRPr lang="ru-RU" dirty="0"/>
        </a:p>
      </dgm:t>
    </dgm:pt>
    <dgm:pt modelId="{E8130C70-75E2-462C-ACC5-C43688B68EEE}" type="parTrans" cxnId="{7DE65ADA-AC7D-46B5-968C-643177A29E17}">
      <dgm:prSet/>
      <dgm:spPr/>
      <dgm:t>
        <a:bodyPr/>
        <a:lstStyle/>
        <a:p>
          <a:endParaRPr lang="ru-RU"/>
        </a:p>
      </dgm:t>
    </dgm:pt>
    <dgm:pt modelId="{42D2E3D2-15D7-4795-B332-96731CD4A9E0}" type="sibTrans" cxnId="{7DE65ADA-AC7D-46B5-968C-643177A29E17}">
      <dgm:prSet/>
      <dgm:spPr/>
      <dgm:t>
        <a:bodyPr/>
        <a:lstStyle/>
        <a:p>
          <a:endParaRPr lang="ru-RU"/>
        </a:p>
      </dgm:t>
    </dgm:pt>
    <dgm:pt modelId="{518AE3CA-869A-4FAB-9A53-49927589CA69}">
      <dgm:prSet phldrT="[Текст]"/>
      <dgm:spPr/>
      <dgm:t>
        <a:bodyPr/>
        <a:lstStyle/>
        <a:p>
          <a:r>
            <a:rPr lang="ru-RU" dirty="0" smtClean="0"/>
            <a:t>развития голосового  и речевого аппарата (умения регулировать громкость произнесения слов и фраз)</a:t>
          </a:r>
          <a:endParaRPr lang="ru-RU" dirty="0"/>
        </a:p>
      </dgm:t>
    </dgm:pt>
    <dgm:pt modelId="{E72727FE-BC50-49E0-8B9D-8C99996B1442}" type="parTrans" cxnId="{2BFE9394-BA26-4F6F-AAF9-17A7D5386442}">
      <dgm:prSet/>
      <dgm:spPr/>
      <dgm:t>
        <a:bodyPr/>
        <a:lstStyle/>
        <a:p>
          <a:endParaRPr lang="ru-RU"/>
        </a:p>
      </dgm:t>
    </dgm:pt>
    <dgm:pt modelId="{9106DDF4-A5A6-4E65-AB06-613390600400}" type="sibTrans" cxnId="{2BFE9394-BA26-4F6F-AAF9-17A7D5386442}">
      <dgm:prSet/>
      <dgm:spPr/>
      <dgm:t>
        <a:bodyPr/>
        <a:lstStyle/>
        <a:p>
          <a:endParaRPr lang="ru-RU"/>
        </a:p>
      </dgm:t>
    </dgm:pt>
    <dgm:pt modelId="{C8438F65-17CB-44BD-9BFD-8C6146E15F54}">
      <dgm:prSet phldrT="[Текст]"/>
      <dgm:spPr/>
      <dgm:t>
        <a:bodyPr/>
        <a:lstStyle/>
        <a:p>
          <a:r>
            <a:rPr lang="ru-RU" dirty="0" smtClean="0"/>
            <a:t>выработки умеренного темпа речи</a:t>
          </a:r>
          <a:endParaRPr lang="ru-RU" dirty="0"/>
        </a:p>
      </dgm:t>
    </dgm:pt>
    <dgm:pt modelId="{A5097F3C-7185-4103-9418-6FB9D4FBC21B}" type="parTrans" cxnId="{6641456C-9EE6-43BE-838A-B23F82661CF4}">
      <dgm:prSet/>
      <dgm:spPr/>
      <dgm:t>
        <a:bodyPr/>
        <a:lstStyle/>
        <a:p>
          <a:endParaRPr lang="ru-RU"/>
        </a:p>
      </dgm:t>
    </dgm:pt>
    <dgm:pt modelId="{F7EDD0EF-63BC-4112-A0C6-87268002E98B}" type="sibTrans" cxnId="{6641456C-9EE6-43BE-838A-B23F82661CF4}">
      <dgm:prSet/>
      <dgm:spPr/>
      <dgm:t>
        <a:bodyPr/>
        <a:lstStyle/>
        <a:p>
          <a:endParaRPr lang="ru-RU"/>
        </a:p>
      </dgm:t>
    </dgm:pt>
    <dgm:pt modelId="{40A53912-1BF2-47EE-AF6F-EB8203152B40}">
      <dgm:prSet phldrT="[Текст]"/>
      <dgm:spPr/>
      <dgm:t>
        <a:bodyPr/>
        <a:lstStyle/>
        <a:p>
          <a:r>
            <a:rPr lang="ru-RU" dirty="0" smtClean="0"/>
            <a:t>формирования правильного речевого дыхания</a:t>
          </a:r>
          <a:endParaRPr lang="ru-RU" dirty="0"/>
        </a:p>
      </dgm:t>
    </dgm:pt>
    <dgm:pt modelId="{DFB44461-40CD-4996-8A8C-F918E50EADE6}" type="parTrans" cxnId="{BA902271-E750-43BD-8EF4-5B94881AE077}">
      <dgm:prSet/>
      <dgm:spPr/>
      <dgm:t>
        <a:bodyPr/>
        <a:lstStyle/>
        <a:p>
          <a:endParaRPr lang="ru-RU"/>
        </a:p>
      </dgm:t>
    </dgm:pt>
    <dgm:pt modelId="{76BFEB9A-2C2C-4E5C-9A20-4CEC8D00DF44}" type="sibTrans" cxnId="{BA902271-E750-43BD-8EF4-5B94881AE077}">
      <dgm:prSet/>
      <dgm:spPr/>
      <dgm:t>
        <a:bodyPr/>
        <a:lstStyle/>
        <a:p>
          <a:endParaRPr lang="ru-RU"/>
        </a:p>
      </dgm:t>
    </dgm:pt>
    <dgm:pt modelId="{4C1F6C0C-D152-46EA-BEB7-E7B9CD7205B1}">
      <dgm:prSet phldrT="[Текст]"/>
      <dgm:spPr/>
      <dgm:t>
        <a:bodyPr/>
        <a:lstStyle/>
        <a:p>
          <a:r>
            <a:rPr lang="ru-RU" dirty="0" smtClean="0"/>
            <a:t>Формирования навыков умелого использования интонационных средств выразительности (изменение в зависимости от содержания высказывания высоты и силы голоса, темпа речи и т. д.)</a:t>
          </a:r>
          <a:endParaRPr lang="ru-RU" dirty="0"/>
        </a:p>
      </dgm:t>
    </dgm:pt>
    <dgm:pt modelId="{45CB0060-1DA5-4448-BA92-0C1571D382DD}" type="parTrans" cxnId="{8C9A3259-09CC-4122-8D0E-5C26D605235E}">
      <dgm:prSet/>
      <dgm:spPr/>
      <dgm:t>
        <a:bodyPr/>
        <a:lstStyle/>
        <a:p>
          <a:endParaRPr lang="ru-RU"/>
        </a:p>
      </dgm:t>
    </dgm:pt>
    <dgm:pt modelId="{EA0E5B2D-BDD9-49BB-84DB-93CED26C10BD}" type="sibTrans" cxnId="{8C9A3259-09CC-4122-8D0E-5C26D605235E}">
      <dgm:prSet/>
      <dgm:spPr/>
      <dgm:t>
        <a:bodyPr/>
        <a:lstStyle/>
        <a:p>
          <a:endParaRPr lang="ru-RU"/>
        </a:p>
      </dgm:t>
    </dgm:pt>
    <dgm:pt modelId="{E0B715CD-C7A3-43A1-AFF9-18876D29309D}">
      <dgm:prSet phldrT="[Текст]"/>
      <dgm:spPr/>
      <dgm:t>
        <a:bodyPr/>
        <a:lstStyle/>
        <a:p>
          <a:r>
            <a:rPr lang="ru-RU" dirty="0" smtClean="0"/>
            <a:t>развитие слухового внимания и речевого слуха</a:t>
          </a:r>
          <a:endParaRPr lang="ru-RU" dirty="0"/>
        </a:p>
      </dgm:t>
    </dgm:pt>
    <dgm:pt modelId="{DBA50E89-F815-4BD8-86B8-36FD6ECABD6D}" type="parTrans" cxnId="{9AD44687-7E2F-4200-8BA4-BA80238A3789}">
      <dgm:prSet/>
      <dgm:spPr/>
      <dgm:t>
        <a:bodyPr/>
        <a:lstStyle/>
        <a:p>
          <a:endParaRPr lang="ru-RU"/>
        </a:p>
      </dgm:t>
    </dgm:pt>
    <dgm:pt modelId="{F87B8166-C63D-42DA-B001-0011FAC10190}" type="sibTrans" cxnId="{9AD44687-7E2F-4200-8BA4-BA80238A3789}">
      <dgm:prSet/>
      <dgm:spPr/>
      <dgm:t>
        <a:bodyPr/>
        <a:lstStyle/>
        <a:p>
          <a:endParaRPr lang="ru-RU"/>
        </a:p>
      </dgm:t>
    </dgm:pt>
    <dgm:pt modelId="{58984044-7347-438E-B8F3-ACF499EAA015}">
      <dgm:prSet phldrT="[Текст]"/>
      <dgm:spPr/>
      <dgm:t>
        <a:bodyPr/>
        <a:lstStyle/>
        <a:p>
          <a:endParaRPr lang="ru-RU"/>
        </a:p>
      </dgm:t>
    </dgm:pt>
    <dgm:pt modelId="{1A13EB78-2CEF-4710-8B43-BB245392CD2B}" type="parTrans" cxnId="{D0FFF3C1-3DA4-4878-9E2D-738F530BA3C7}">
      <dgm:prSet/>
      <dgm:spPr/>
      <dgm:t>
        <a:bodyPr/>
        <a:lstStyle/>
        <a:p>
          <a:endParaRPr lang="ru-RU"/>
        </a:p>
      </dgm:t>
    </dgm:pt>
    <dgm:pt modelId="{32F34B84-CE17-4143-AB4F-0B2151FD4946}" type="sibTrans" cxnId="{D0FFF3C1-3DA4-4878-9E2D-738F530BA3C7}">
      <dgm:prSet/>
      <dgm:spPr/>
      <dgm:t>
        <a:bodyPr/>
        <a:lstStyle/>
        <a:p>
          <a:endParaRPr lang="ru-RU"/>
        </a:p>
      </dgm:t>
    </dgm:pt>
    <dgm:pt modelId="{E5C269F8-13A0-42E2-8150-97C10C982BE0}" type="pres">
      <dgm:prSet presAssocID="{F5968612-433A-455F-8508-D99E8E8986F8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E47C25D2-6953-4C62-BC5C-7220E8F96D91}" type="pres">
      <dgm:prSet presAssocID="{F5968612-433A-455F-8508-D99E8E8986F8}" presName="Name1" presStyleCnt="0"/>
      <dgm:spPr/>
    </dgm:pt>
    <dgm:pt modelId="{86E15080-ADC7-46AA-9058-739CEE18BB09}" type="pres">
      <dgm:prSet presAssocID="{F5968612-433A-455F-8508-D99E8E8986F8}" presName="cycle" presStyleCnt="0"/>
      <dgm:spPr/>
    </dgm:pt>
    <dgm:pt modelId="{45892B9E-5E1F-4418-BA25-3CE0A6C18F4F}" type="pres">
      <dgm:prSet presAssocID="{F5968612-433A-455F-8508-D99E8E8986F8}" presName="srcNode" presStyleLbl="node1" presStyleIdx="0" presStyleCnt="7"/>
      <dgm:spPr/>
    </dgm:pt>
    <dgm:pt modelId="{FC41B63D-62DF-4BF3-B40F-91642E4F6AB6}" type="pres">
      <dgm:prSet presAssocID="{F5968612-433A-455F-8508-D99E8E8986F8}" presName="conn" presStyleLbl="parChTrans1D2" presStyleIdx="0" presStyleCnt="1"/>
      <dgm:spPr/>
      <dgm:t>
        <a:bodyPr/>
        <a:lstStyle/>
        <a:p>
          <a:endParaRPr lang="ru-RU"/>
        </a:p>
      </dgm:t>
    </dgm:pt>
    <dgm:pt modelId="{723D7ED0-073F-442E-9E67-53DBE98362E6}" type="pres">
      <dgm:prSet presAssocID="{F5968612-433A-455F-8508-D99E8E8986F8}" presName="extraNode" presStyleLbl="node1" presStyleIdx="0" presStyleCnt="7"/>
      <dgm:spPr/>
    </dgm:pt>
    <dgm:pt modelId="{25360AD6-760B-41A9-B94E-3804754825E0}" type="pres">
      <dgm:prSet presAssocID="{F5968612-433A-455F-8508-D99E8E8986F8}" presName="dstNode" presStyleLbl="node1" presStyleIdx="0" presStyleCnt="7"/>
      <dgm:spPr/>
    </dgm:pt>
    <dgm:pt modelId="{11D16006-32FD-429A-8B4F-C09B6684EDB0}" type="pres">
      <dgm:prSet presAssocID="{9120688E-A64B-4083-96F1-608E629D9F09}" presName="text_1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BBF3B8D-28C1-4E7D-A20B-7BC293C6E60D}" type="pres">
      <dgm:prSet presAssocID="{9120688E-A64B-4083-96F1-608E629D9F09}" presName="accent_1" presStyleCnt="0"/>
      <dgm:spPr/>
    </dgm:pt>
    <dgm:pt modelId="{F2B70052-4FE7-4F55-9D07-40BE13126607}" type="pres">
      <dgm:prSet presAssocID="{9120688E-A64B-4083-96F1-608E629D9F09}" presName="accentRepeatNode" presStyleLbl="solidFgAcc1" presStyleIdx="0" presStyleCnt="7"/>
      <dgm:spPr>
        <a:solidFill>
          <a:srgbClr val="FF99FF"/>
        </a:solidFill>
      </dgm:spPr>
    </dgm:pt>
    <dgm:pt modelId="{2F197B6B-AB68-443C-A81E-54C012C4EB6B}" type="pres">
      <dgm:prSet presAssocID="{DAE355E3-EF10-4DC1-AFBE-DE16B3873173}" presName="text_2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8C3AB58-B0D2-4F06-A466-5C67AD36C293}" type="pres">
      <dgm:prSet presAssocID="{DAE355E3-EF10-4DC1-AFBE-DE16B3873173}" presName="accent_2" presStyleCnt="0"/>
      <dgm:spPr/>
    </dgm:pt>
    <dgm:pt modelId="{F63A4F26-70DF-49EC-81DA-8102F36CF4EA}" type="pres">
      <dgm:prSet presAssocID="{DAE355E3-EF10-4DC1-AFBE-DE16B3873173}" presName="accentRepeatNode" presStyleLbl="solidFgAcc1" presStyleIdx="1" presStyleCnt="7"/>
      <dgm:spPr>
        <a:solidFill>
          <a:srgbClr val="FF6699"/>
        </a:solidFill>
      </dgm:spPr>
    </dgm:pt>
    <dgm:pt modelId="{80E85033-A821-4EA8-92BA-CF263B66966C}" type="pres">
      <dgm:prSet presAssocID="{518AE3CA-869A-4FAB-9A53-49927589CA69}" presName="text_3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DE0AEF4-2E77-4829-8AAB-AFCB7F81B6E3}" type="pres">
      <dgm:prSet presAssocID="{518AE3CA-869A-4FAB-9A53-49927589CA69}" presName="accent_3" presStyleCnt="0"/>
      <dgm:spPr/>
    </dgm:pt>
    <dgm:pt modelId="{B5814FC8-0288-4503-B225-B4182A92C00A}" type="pres">
      <dgm:prSet presAssocID="{518AE3CA-869A-4FAB-9A53-49927589CA69}" presName="accentRepeatNode" presStyleLbl="solidFgAcc1" presStyleIdx="2" presStyleCnt="7"/>
      <dgm:spPr>
        <a:solidFill>
          <a:srgbClr val="FF0066"/>
        </a:solidFill>
      </dgm:spPr>
    </dgm:pt>
    <dgm:pt modelId="{3D984672-9294-40B9-AADA-AA17E420B415}" type="pres">
      <dgm:prSet presAssocID="{C8438F65-17CB-44BD-9BFD-8C6146E15F54}" presName="text_4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633F29-D31E-4D3B-94C4-697B8D62C702}" type="pres">
      <dgm:prSet presAssocID="{C8438F65-17CB-44BD-9BFD-8C6146E15F54}" presName="accent_4" presStyleCnt="0"/>
      <dgm:spPr/>
    </dgm:pt>
    <dgm:pt modelId="{30197CBC-14F5-4D4E-8025-960B3561C703}" type="pres">
      <dgm:prSet presAssocID="{C8438F65-17CB-44BD-9BFD-8C6146E15F54}" presName="accentRepeatNode" presStyleLbl="solidFgAcc1" presStyleIdx="3" presStyleCnt="7"/>
      <dgm:spPr>
        <a:solidFill>
          <a:srgbClr val="FF0000"/>
        </a:solidFill>
      </dgm:spPr>
    </dgm:pt>
    <dgm:pt modelId="{CAF94140-16BE-480F-9647-E2DD8FDCBDE6}" type="pres">
      <dgm:prSet presAssocID="{40A53912-1BF2-47EE-AF6F-EB8203152B40}" presName="text_5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24D5C44-7131-4585-B4D7-35D02E3225E8}" type="pres">
      <dgm:prSet presAssocID="{40A53912-1BF2-47EE-AF6F-EB8203152B40}" presName="accent_5" presStyleCnt="0"/>
      <dgm:spPr/>
    </dgm:pt>
    <dgm:pt modelId="{3656A64F-1378-48E8-BD6B-2AE6933B9840}" type="pres">
      <dgm:prSet presAssocID="{40A53912-1BF2-47EE-AF6F-EB8203152B40}" presName="accentRepeatNode" presStyleLbl="solidFgAcc1" presStyleIdx="4" presStyleCnt="7"/>
      <dgm:spPr>
        <a:solidFill>
          <a:srgbClr val="CC0000"/>
        </a:solidFill>
      </dgm:spPr>
    </dgm:pt>
    <dgm:pt modelId="{664979F2-7AD4-4F93-93FE-9F2F0DA951FA}" type="pres">
      <dgm:prSet presAssocID="{4C1F6C0C-D152-46EA-BEB7-E7B9CD7205B1}" presName="text_6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E723F5-05F1-4837-96EF-71EFF37E0F3F}" type="pres">
      <dgm:prSet presAssocID="{4C1F6C0C-D152-46EA-BEB7-E7B9CD7205B1}" presName="accent_6" presStyleCnt="0"/>
      <dgm:spPr/>
    </dgm:pt>
    <dgm:pt modelId="{94C93F87-92AF-4FF6-A8C5-59020D8262A1}" type="pres">
      <dgm:prSet presAssocID="{4C1F6C0C-D152-46EA-BEB7-E7B9CD7205B1}" presName="accentRepeatNode" presStyleLbl="solidFgAcc1" presStyleIdx="5" presStyleCnt="7"/>
      <dgm:spPr>
        <a:solidFill>
          <a:srgbClr val="CC0066"/>
        </a:solidFill>
      </dgm:spPr>
    </dgm:pt>
    <dgm:pt modelId="{46EDB093-C8F0-4CA3-A2E9-C0CBDD507FC1}" type="pres">
      <dgm:prSet presAssocID="{E0B715CD-C7A3-43A1-AFF9-18876D29309D}" presName="text_7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797500-3C02-48D2-A01E-2B2A3A6C018C}" type="pres">
      <dgm:prSet presAssocID="{E0B715CD-C7A3-43A1-AFF9-18876D29309D}" presName="accent_7" presStyleCnt="0"/>
      <dgm:spPr/>
    </dgm:pt>
    <dgm:pt modelId="{01C2C2B8-22A6-4AD9-ABBA-FE529AACBA79}" type="pres">
      <dgm:prSet presAssocID="{E0B715CD-C7A3-43A1-AFF9-18876D29309D}" presName="accentRepeatNode" presStyleLbl="solidFgAcc1" presStyleIdx="6" presStyleCnt="7"/>
      <dgm:spPr>
        <a:solidFill>
          <a:srgbClr val="990099"/>
        </a:solidFill>
      </dgm:spPr>
    </dgm:pt>
  </dgm:ptLst>
  <dgm:cxnLst>
    <dgm:cxn modelId="{9AD44687-7E2F-4200-8BA4-BA80238A3789}" srcId="{F5968612-433A-455F-8508-D99E8E8986F8}" destId="{E0B715CD-C7A3-43A1-AFF9-18876D29309D}" srcOrd="6" destOrd="0" parTransId="{DBA50E89-F815-4BD8-86B8-36FD6ECABD6D}" sibTransId="{F87B8166-C63D-42DA-B001-0011FAC10190}"/>
    <dgm:cxn modelId="{BA902271-E750-43BD-8EF4-5B94881AE077}" srcId="{F5968612-433A-455F-8508-D99E8E8986F8}" destId="{40A53912-1BF2-47EE-AF6F-EB8203152B40}" srcOrd="4" destOrd="0" parTransId="{DFB44461-40CD-4996-8A8C-F918E50EADE6}" sibTransId="{76BFEB9A-2C2C-4E5C-9A20-4CEC8D00DF44}"/>
    <dgm:cxn modelId="{74A8F16E-883C-4F57-8124-3FD0B6A49231}" type="presOf" srcId="{F5968612-433A-455F-8508-D99E8E8986F8}" destId="{E5C269F8-13A0-42E2-8150-97C10C982BE0}" srcOrd="0" destOrd="0" presId="urn:microsoft.com/office/officeart/2008/layout/VerticalCurvedList"/>
    <dgm:cxn modelId="{6641456C-9EE6-43BE-838A-B23F82661CF4}" srcId="{F5968612-433A-455F-8508-D99E8E8986F8}" destId="{C8438F65-17CB-44BD-9BFD-8C6146E15F54}" srcOrd="3" destOrd="0" parTransId="{A5097F3C-7185-4103-9418-6FB9D4FBC21B}" sibTransId="{F7EDD0EF-63BC-4112-A0C6-87268002E98B}"/>
    <dgm:cxn modelId="{7DE65ADA-AC7D-46B5-968C-643177A29E17}" srcId="{F5968612-433A-455F-8508-D99E8E8986F8}" destId="{DAE355E3-EF10-4DC1-AFBE-DE16B3873173}" srcOrd="1" destOrd="0" parTransId="{E8130C70-75E2-462C-ACC5-C43688B68EEE}" sibTransId="{42D2E3D2-15D7-4795-B332-96731CD4A9E0}"/>
    <dgm:cxn modelId="{8C9A3259-09CC-4122-8D0E-5C26D605235E}" srcId="{F5968612-433A-455F-8508-D99E8E8986F8}" destId="{4C1F6C0C-D152-46EA-BEB7-E7B9CD7205B1}" srcOrd="5" destOrd="0" parTransId="{45CB0060-1DA5-4448-BA92-0C1571D382DD}" sibTransId="{EA0E5B2D-BDD9-49BB-84DB-93CED26C10BD}"/>
    <dgm:cxn modelId="{B9980E65-F5CA-4D1C-8A69-FAEA04638418}" type="presOf" srcId="{DAE355E3-EF10-4DC1-AFBE-DE16B3873173}" destId="{2F197B6B-AB68-443C-A81E-54C012C4EB6B}" srcOrd="0" destOrd="0" presId="urn:microsoft.com/office/officeart/2008/layout/VerticalCurvedList"/>
    <dgm:cxn modelId="{B644096D-630F-42CB-9E08-D4B829953460}" type="presOf" srcId="{C8438F65-17CB-44BD-9BFD-8C6146E15F54}" destId="{3D984672-9294-40B9-AADA-AA17E420B415}" srcOrd="0" destOrd="0" presId="urn:microsoft.com/office/officeart/2008/layout/VerticalCurvedList"/>
    <dgm:cxn modelId="{98D82774-2564-41B9-A913-B1294A7C925E}" type="presOf" srcId="{2A1EDB95-B406-4ECE-B09A-61CD4710A358}" destId="{FC41B63D-62DF-4BF3-B40F-91642E4F6AB6}" srcOrd="0" destOrd="0" presId="urn:microsoft.com/office/officeart/2008/layout/VerticalCurvedList"/>
    <dgm:cxn modelId="{D0FFF3C1-3DA4-4878-9E2D-738F530BA3C7}" srcId="{F5968612-433A-455F-8508-D99E8E8986F8}" destId="{58984044-7347-438E-B8F3-ACF499EAA015}" srcOrd="7" destOrd="0" parTransId="{1A13EB78-2CEF-4710-8B43-BB245392CD2B}" sibTransId="{32F34B84-CE17-4143-AB4F-0B2151FD4946}"/>
    <dgm:cxn modelId="{EC06BEF9-EC02-4A5A-94AB-A07CB7C356B5}" type="presOf" srcId="{40A53912-1BF2-47EE-AF6F-EB8203152B40}" destId="{CAF94140-16BE-480F-9647-E2DD8FDCBDE6}" srcOrd="0" destOrd="0" presId="urn:microsoft.com/office/officeart/2008/layout/VerticalCurvedList"/>
    <dgm:cxn modelId="{0AD7C43A-94AF-4D6A-8956-885161241CEE}" type="presOf" srcId="{4C1F6C0C-D152-46EA-BEB7-E7B9CD7205B1}" destId="{664979F2-7AD4-4F93-93FE-9F2F0DA951FA}" srcOrd="0" destOrd="0" presId="urn:microsoft.com/office/officeart/2008/layout/VerticalCurvedList"/>
    <dgm:cxn modelId="{471757E4-090A-43AE-89DF-715D639ADB17}" srcId="{F5968612-433A-455F-8508-D99E8E8986F8}" destId="{9120688E-A64B-4083-96F1-608E629D9F09}" srcOrd="0" destOrd="0" parTransId="{B9B2A372-E8F5-48D5-A512-0747F204A248}" sibTransId="{2A1EDB95-B406-4ECE-B09A-61CD4710A358}"/>
    <dgm:cxn modelId="{6DD7F32A-C7DC-40B1-8C8C-67A157761963}" type="presOf" srcId="{E0B715CD-C7A3-43A1-AFF9-18876D29309D}" destId="{46EDB093-C8F0-4CA3-A2E9-C0CBDD507FC1}" srcOrd="0" destOrd="0" presId="urn:microsoft.com/office/officeart/2008/layout/VerticalCurvedList"/>
    <dgm:cxn modelId="{251DC439-EAF8-4D80-96EB-3E35DB3781C7}" type="presOf" srcId="{518AE3CA-869A-4FAB-9A53-49927589CA69}" destId="{80E85033-A821-4EA8-92BA-CF263B66966C}" srcOrd="0" destOrd="0" presId="urn:microsoft.com/office/officeart/2008/layout/VerticalCurvedList"/>
    <dgm:cxn modelId="{79D36549-A528-410A-8FE4-ACC670C47069}" type="presOf" srcId="{9120688E-A64B-4083-96F1-608E629D9F09}" destId="{11D16006-32FD-429A-8B4F-C09B6684EDB0}" srcOrd="0" destOrd="0" presId="urn:microsoft.com/office/officeart/2008/layout/VerticalCurvedList"/>
    <dgm:cxn modelId="{2BFE9394-BA26-4F6F-AAF9-17A7D5386442}" srcId="{F5968612-433A-455F-8508-D99E8E8986F8}" destId="{518AE3CA-869A-4FAB-9A53-49927589CA69}" srcOrd="2" destOrd="0" parTransId="{E72727FE-BC50-49E0-8B9D-8C99996B1442}" sibTransId="{9106DDF4-A5A6-4E65-AB06-613390600400}"/>
    <dgm:cxn modelId="{B927E9A6-17EB-4930-B519-98009C5CB149}" type="presParOf" srcId="{E5C269F8-13A0-42E2-8150-97C10C982BE0}" destId="{E47C25D2-6953-4C62-BC5C-7220E8F96D91}" srcOrd="0" destOrd="0" presId="urn:microsoft.com/office/officeart/2008/layout/VerticalCurvedList"/>
    <dgm:cxn modelId="{6EEA3DBD-1DC8-4D75-8390-6DBA05A2D970}" type="presParOf" srcId="{E47C25D2-6953-4C62-BC5C-7220E8F96D91}" destId="{86E15080-ADC7-46AA-9058-739CEE18BB09}" srcOrd="0" destOrd="0" presId="urn:microsoft.com/office/officeart/2008/layout/VerticalCurvedList"/>
    <dgm:cxn modelId="{30486673-EB98-4C39-98E0-96DA0257496A}" type="presParOf" srcId="{86E15080-ADC7-46AA-9058-739CEE18BB09}" destId="{45892B9E-5E1F-4418-BA25-3CE0A6C18F4F}" srcOrd="0" destOrd="0" presId="urn:microsoft.com/office/officeart/2008/layout/VerticalCurvedList"/>
    <dgm:cxn modelId="{854B1C45-B9DC-4FE0-B7F6-5DC64A5E1037}" type="presParOf" srcId="{86E15080-ADC7-46AA-9058-739CEE18BB09}" destId="{FC41B63D-62DF-4BF3-B40F-91642E4F6AB6}" srcOrd="1" destOrd="0" presId="urn:microsoft.com/office/officeart/2008/layout/VerticalCurvedList"/>
    <dgm:cxn modelId="{AF93F7F9-55DB-4366-8DDC-72B36DFD8520}" type="presParOf" srcId="{86E15080-ADC7-46AA-9058-739CEE18BB09}" destId="{723D7ED0-073F-442E-9E67-53DBE98362E6}" srcOrd="2" destOrd="0" presId="urn:microsoft.com/office/officeart/2008/layout/VerticalCurvedList"/>
    <dgm:cxn modelId="{AEAA9ABC-FCEC-4BA4-9BF1-C12C525714F4}" type="presParOf" srcId="{86E15080-ADC7-46AA-9058-739CEE18BB09}" destId="{25360AD6-760B-41A9-B94E-3804754825E0}" srcOrd="3" destOrd="0" presId="urn:microsoft.com/office/officeart/2008/layout/VerticalCurvedList"/>
    <dgm:cxn modelId="{16274D3B-21C2-4F39-B5F4-74EEB4FF3146}" type="presParOf" srcId="{E47C25D2-6953-4C62-BC5C-7220E8F96D91}" destId="{11D16006-32FD-429A-8B4F-C09B6684EDB0}" srcOrd="1" destOrd="0" presId="urn:microsoft.com/office/officeart/2008/layout/VerticalCurvedList"/>
    <dgm:cxn modelId="{1ABEEEFE-D004-4894-B986-6B1B37D8360D}" type="presParOf" srcId="{E47C25D2-6953-4C62-BC5C-7220E8F96D91}" destId="{9BBF3B8D-28C1-4E7D-A20B-7BC293C6E60D}" srcOrd="2" destOrd="0" presId="urn:microsoft.com/office/officeart/2008/layout/VerticalCurvedList"/>
    <dgm:cxn modelId="{2E32ECD5-914E-4A5D-8133-319F1C766BC1}" type="presParOf" srcId="{9BBF3B8D-28C1-4E7D-A20B-7BC293C6E60D}" destId="{F2B70052-4FE7-4F55-9D07-40BE13126607}" srcOrd="0" destOrd="0" presId="urn:microsoft.com/office/officeart/2008/layout/VerticalCurvedList"/>
    <dgm:cxn modelId="{578F16C1-AD77-4304-BACD-BB057C80FBD4}" type="presParOf" srcId="{E47C25D2-6953-4C62-BC5C-7220E8F96D91}" destId="{2F197B6B-AB68-443C-A81E-54C012C4EB6B}" srcOrd="3" destOrd="0" presId="urn:microsoft.com/office/officeart/2008/layout/VerticalCurvedList"/>
    <dgm:cxn modelId="{ED44E88C-84FB-4BAC-A395-B4B62A0A6628}" type="presParOf" srcId="{E47C25D2-6953-4C62-BC5C-7220E8F96D91}" destId="{28C3AB58-B0D2-4F06-A466-5C67AD36C293}" srcOrd="4" destOrd="0" presId="urn:microsoft.com/office/officeart/2008/layout/VerticalCurvedList"/>
    <dgm:cxn modelId="{44EDDD17-7CAA-47F8-9799-A171F0AD51BA}" type="presParOf" srcId="{28C3AB58-B0D2-4F06-A466-5C67AD36C293}" destId="{F63A4F26-70DF-49EC-81DA-8102F36CF4EA}" srcOrd="0" destOrd="0" presId="urn:microsoft.com/office/officeart/2008/layout/VerticalCurvedList"/>
    <dgm:cxn modelId="{FF863868-5BA3-4242-A9D4-CD576C46F620}" type="presParOf" srcId="{E47C25D2-6953-4C62-BC5C-7220E8F96D91}" destId="{80E85033-A821-4EA8-92BA-CF263B66966C}" srcOrd="5" destOrd="0" presId="urn:microsoft.com/office/officeart/2008/layout/VerticalCurvedList"/>
    <dgm:cxn modelId="{A0E443DB-7530-4158-8A07-5E29CC4A6EAB}" type="presParOf" srcId="{E47C25D2-6953-4C62-BC5C-7220E8F96D91}" destId="{1DE0AEF4-2E77-4829-8AAB-AFCB7F81B6E3}" srcOrd="6" destOrd="0" presId="urn:microsoft.com/office/officeart/2008/layout/VerticalCurvedList"/>
    <dgm:cxn modelId="{7F084B1A-76AD-433F-BB64-3FA8C2070F69}" type="presParOf" srcId="{1DE0AEF4-2E77-4829-8AAB-AFCB7F81B6E3}" destId="{B5814FC8-0288-4503-B225-B4182A92C00A}" srcOrd="0" destOrd="0" presId="urn:microsoft.com/office/officeart/2008/layout/VerticalCurvedList"/>
    <dgm:cxn modelId="{0D71BFE6-AD16-4060-AC6D-E220E8FBC19F}" type="presParOf" srcId="{E47C25D2-6953-4C62-BC5C-7220E8F96D91}" destId="{3D984672-9294-40B9-AADA-AA17E420B415}" srcOrd="7" destOrd="0" presId="urn:microsoft.com/office/officeart/2008/layout/VerticalCurvedList"/>
    <dgm:cxn modelId="{3A285159-A9B5-4B81-B1F2-6F587805F292}" type="presParOf" srcId="{E47C25D2-6953-4C62-BC5C-7220E8F96D91}" destId="{5D633F29-D31E-4D3B-94C4-697B8D62C702}" srcOrd="8" destOrd="0" presId="urn:microsoft.com/office/officeart/2008/layout/VerticalCurvedList"/>
    <dgm:cxn modelId="{73141F34-A3E2-4FEA-8342-0FA07617136C}" type="presParOf" srcId="{5D633F29-D31E-4D3B-94C4-697B8D62C702}" destId="{30197CBC-14F5-4D4E-8025-960B3561C703}" srcOrd="0" destOrd="0" presId="urn:microsoft.com/office/officeart/2008/layout/VerticalCurvedList"/>
    <dgm:cxn modelId="{7751FA24-0D7B-44AB-BCC7-638B695F6D51}" type="presParOf" srcId="{E47C25D2-6953-4C62-BC5C-7220E8F96D91}" destId="{CAF94140-16BE-480F-9647-E2DD8FDCBDE6}" srcOrd="9" destOrd="0" presId="urn:microsoft.com/office/officeart/2008/layout/VerticalCurvedList"/>
    <dgm:cxn modelId="{A7A1AFDB-F754-4C20-BA8F-879C1372F7EE}" type="presParOf" srcId="{E47C25D2-6953-4C62-BC5C-7220E8F96D91}" destId="{E24D5C44-7131-4585-B4D7-35D02E3225E8}" srcOrd="10" destOrd="0" presId="urn:microsoft.com/office/officeart/2008/layout/VerticalCurvedList"/>
    <dgm:cxn modelId="{61909276-D10C-4BAC-B413-DBC0458DC9D7}" type="presParOf" srcId="{E24D5C44-7131-4585-B4D7-35D02E3225E8}" destId="{3656A64F-1378-48E8-BD6B-2AE6933B9840}" srcOrd="0" destOrd="0" presId="urn:microsoft.com/office/officeart/2008/layout/VerticalCurvedList"/>
    <dgm:cxn modelId="{1FA51A8D-4E9C-4E62-939C-CB6C6ECEDF4C}" type="presParOf" srcId="{E47C25D2-6953-4C62-BC5C-7220E8F96D91}" destId="{664979F2-7AD4-4F93-93FE-9F2F0DA951FA}" srcOrd="11" destOrd="0" presId="urn:microsoft.com/office/officeart/2008/layout/VerticalCurvedList"/>
    <dgm:cxn modelId="{49A4F8F3-02E0-4734-B3BD-62DA06963164}" type="presParOf" srcId="{E47C25D2-6953-4C62-BC5C-7220E8F96D91}" destId="{25E723F5-05F1-4837-96EF-71EFF37E0F3F}" srcOrd="12" destOrd="0" presId="urn:microsoft.com/office/officeart/2008/layout/VerticalCurvedList"/>
    <dgm:cxn modelId="{D18BDF94-1D67-4401-918D-C734C007132E}" type="presParOf" srcId="{25E723F5-05F1-4837-96EF-71EFF37E0F3F}" destId="{94C93F87-92AF-4FF6-A8C5-59020D8262A1}" srcOrd="0" destOrd="0" presId="urn:microsoft.com/office/officeart/2008/layout/VerticalCurvedList"/>
    <dgm:cxn modelId="{72998E4D-7E39-40AE-99A0-9D24E0A73490}" type="presParOf" srcId="{E47C25D2-6953-4C62-BC5C-7220E8F96D91}" destId="{46EDB093-C8F0-4CA3-A2E9-C0CBDD507FC1}" srcOrd="13" destOrd="0" presId="urn:microsoft.com/office/officeart/2008/layout/VerticalCurvedList"/>
    <dgm:cxn modelId="{707A3B9A-5DB3-488B-B16A-1E2342484758}" type="presParOf" srcId="{E47C25D2-6953-4C62-BC5C-7220E8F96D91}" destId="{D5797500-3C02-48D2-A01E-2B2A3A6C018C}" srcOrd="14" destOrd="0" presId="urn:microsoft.com/office/officeart/2008/layout/VerticalCurvedList"/>
    <dgm:cxn modelId="{54107341-0D00-40A3-9ECC-AF31EA462F29}" type="presParOf" srcId="{D5797500-3C02-48D2-A01E-2B2A3A6C018C}" destId="{01C2C2B8-22A6-4AD9-ABBA-FE529AACBA79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A347926-0299-4A99-935D-47E08648F305}" type="doc">
      <dgm:prSet loTypeId="urn:microsoft.com/office/officeart/2005/8/layout/hierarchy1" loCatId="hierarchy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ru-RU"/>
        </a:p>
      </dgm:t>
    </dgm:pt>
    <dgm:pt modelId="{7A60AC29-71F6-4709-BA29-BCC03F12001C}">
      <dgm:prSet phldrT="[Текст]"/>
      <dgm:spPr>
        <a:ln>
          <a:solidFill>
            <a:srgbClr val="7030A0"/>
          </a:solidFill>
        </a:ln>
      </dgm:spPr>
      <dgm:t>
        <a:bodyPr/>
        <a:lstStyle/>
        <a:p>
          <a:r>
            <a:rPr lang="ru-RU" dirty="0" smtClean="0"/>
            <a:t>Основные направления</a:t>
          </a:r>
          <a:endParaRPr lang="ru-RU" dirty="0"/>
        </a:p>
      </dgm:t>
    </dgm:pt>
    <dgm:pt modelId="{AD587D4E-A2B2-4EE8-8658-462E1E3D9DD6}" type="parTrans" cxnId="{CA724FD4-6D4C-421B-AB17-2524BA15ECAF}">
      <dgm:prSet/>
      <dgm:spPr/>
      <dgm:t>
        <a:bodyPr/>
        <a:lstStyle/>
        <a:p>
          <a:endParaRPr lang="ru-RU"/>
        </a:p>
      </dgm:t>
    </dgm:pt>
    <dgm:pt modelId="{0C5C2DBD-8FE7-4536-BBD6-476001DB7545}" type="sibTrans" cxnId="{CA724FD4-6D4C-421B-AB17-2524BA15ECAF}">
      <dgm:prSet/>
      <dgm:spPr/>
      <dgm:t>
        <a:bodyPr/>
        <a:lstStyle/>
        <a:p>
          <a:endParaRPr lang="ru-RU"/>
        </a:p>
      </dgm:t>
    </dgm:pt>
    <dgm:pt modelId="{439FA62A-4F8A-4B7F-AE72-6CA49718F152}">
      <dgm:prSet phldrT="[Текст]"/>
      <dgm:spPr/>
      <dgm:t>
        <a:bodyPr/>
        <a:lstStyle/>
        <a:p>
          <a:r>
            <a:rPr lang="ru-RU" dirty="0" smtClean="0"/>
            <a:t>развитие восприятия речи</a:t>
          </a:r>
          <a:endParaRPr lang="ru-RU" dirty="0"/>
        </a:p>
      </dgm:t>
    </dgm:pt>
    <dgm:pt modelId="{07E9D76D-CA5C-4B9A-BE8A-3AAE322324A5}" type="parTrans" cxnId="{18AA6CAB-40B6-4B1D-A7EE-5C38B9013C1F}">
      <dgm:prSet/>
      <dgm:spPr/>
      <dgm:t>
        <a:bodyPr/>
        <a:lstStyle/>
        <a:p>
          <a:endParaRPr lang="ru-RU"/>
        </a:p>
      </dgm:t>
    </dgm:pt>
    <dgm:pt modelId="{E73C6BAB-E445-49D5-AB29-23B922579CC4}" type="sibTrans" cxnId="{18AA6CAB-40B6-4B1D-A7EE-5C38B9013C1F}">
      <dgm:prSet/>
      <dgm:spPr/>
      <dgm:t>
        <a:bodyPr/>
        <a:lstStyle/>
        <a:p>
          <a:endParaRPr lang="ru-RU"/>
        </a:p>
      </dgm:t>
    </dgm:pt>
    <dgm:pt modelId="{E99FD718-3E3B-4C39-809D-49F3E5CE4C6A}">
      <dgm:prSet phldrT="[Текст]"/>
      <dgm:spPr/>
      <dgm:t>
        <a:bodyPr/>
        <a:lstStyle/>
        <a:p>
          <a:r>
            <a:rPr lang="ru-RU" dirty="0" smtClean="0"/>
            <a:t>слухового внимания</a:t>
          </a:r>
          <a:endParaRPr lang="ru-RU" dirty="0"/>
        </a:p>
      </dgm:t>
    </dgm:pt>
    <dgm:pt modelId="{864201ED-983B-4D7A-91F1-DAACF373E337}" type="parTrans" cxnId="{B3C4A312-A3DF-4B66-8B57-E405882394BC}">
      <dgm:prSet/>
      <dgm:spPr/>
      <dgm:t>
        <a:bodyPr/>
        <a:lstStyle/>
        <a:p>
          <a:endParaRPr lang="ru-RU"/>
        </a:p>
      </dgm:t>
    </dgm:pt>
    <dgm:pt modelId="{D41F0FB2-1115-4521-B88E-238DFF4431B5}" type="sibTrans" cxnId="{B3C4A312-A3DF-4B66-8B57-E405882394BC}">
      <dgm:prSet/>
      <dgm:spPr/>
      <dgm:t>
        <a:bodyPr/>
        <a:lstStyle/>
        <a:p>
          <a:endParaRPr lang="ru-RU"/>
        </a:p>
      </dgm:t>
    </dgm:pt>
    <dgm:pt modelId="{4472EAB2-5320-4359-91C8-C430F064A22B}">
      <dgm:prSet phldrT="[Текст]"/>
      <dgm:spPr/>
      <dgm:t>
        <a:bodyPr/>
        <a:lstStyle/>
        <a:p>
          <a:r>
            <a:rPr lang="ru-RU" dirty="0" smtClean="0"/>
            <a:t>речевого слуха</a:t>
          </a:r>
          <a:endParaRPr lang="ru-RU" dirty="0"/>
        </a:p>
      </dgm:t>
    </dgm:pt>
    <dgm:pt modelId="{31C8D4AC-BAF8-4195-9BA1-EE773BEEB5D5}" type="parTrans" cxnId="{92D574F0-2519-4928-95F9-7C03FFCD7ED0}">
      <dgm:prSet/>
      <dgm:spPr/>
      <dgm:t>
        <a:bodyPr/>
        <a:lstStyle/>
        <a:p>
          <a:endParaRPr lang="ru-RU"/>
        </a:p>
      </dgm:t>
    </dgm:pt>
    <dgm:pt modelId="{F79A7C03-A77F-49AD-8706-3960D4BA2B2B}" type="sibTrans" cxnId="{92D574F0-2519-4928-95F9-7C03FFCD7ED0}">
      <dgm:prSet/>
      <dgm:spPr/>
      <dgm:t>
        <a:bodyPr/>
        <a:lstStyle/>
        <a:p>
          <a:endParaRPr lang="ru-RU"/>
        </a:p>
      </dgm:t>
    </dgm:pt>
    <dgm:pt modelId="{9EC60BCE-01C6-4ED7-86E1-688D562AE47C}">
      <dgm:prSet phldrT="[Текст]"/>
      <dgm:spPr/>
      <dgm:t>
        <a:bodyPr/>
        <a:lstStyle/>
        <a:p>
          <a:r>
            <a:rPr lang="ru-RU" dirty="0" smtClean="0"/>
            <a:t>развитие </a:t>
          </a:r>
          <a:r>
            <a:rPr lang="ru-RU" dirty="0" err="1" smtClean="0"/>
            <a:t>речедвигательного</a:t>
          </a:r>
          <a:r>
            <a:rPr lang="ru-RU" dirty="0" smtClean="0"/>
            <a:t> аппарата </a:t>
          </a:r>
          <a:endParaRPr lang="ru-RU" dirty="0"/>
        </a:p>
      </dgm:t>
    </dgm:pt>
    <dgm:pt modelId="{7DCFDD9E-6973-464C-BA6A-A7C3EF56E662}" type="parTrans" cxnId="{46D6F63E-419C-4638-B779-062A0EBC8686}">
      <dgm:prSet/>
      <dgm:spPr/>
      <dgm:t>
        <a:bodyPr/>
        <a:lstStyle/>
        <a:p>
          <a:endParaRPr lang="ru-RU"/>
        </a:p>
      </dgm:t>
    </dgm:pt>
    <dgm:pt modelId="{B6640EDB-FF27-4788-9115-059E24549274}" type="sibTrans" cxnId="{46D6F63E-419C-4638-B779-062A0EBC8686}">
      <dgm:prSet/>
      <dgm:spPr/>
      <dgm:t>
        <a:bodyPr/>
        <a:lstStyle/>
        <a:p>
          <a:endParaRPr lang="ru-RU"/>
        </a:p>
      </dgm:t>
    </dgm:pt>
    <dgm:pt modelId="{B649C2F9-B1AD-4676-9CA9-F671524AE455}">
      <dgm:prSet phldrT="[Текст]"/>
      <dgm:spPr/>
      <dgm:t>
        <a:bodyPr/>
        <a:lstStyle/>
        <a:p>
          <a:r>
            <a:rPr lang="ru-RU" dirty="0" smtClean="0"/>
            <a:t>артикуляционного, голосового, речевого дыхания</a:t>
          </a:r>
          <a:endParaRPr lang="ru-RU" dirty="0"/>
        </a:p>
      </dgm:t>
    </dgm:pt>
    <dgm:pt modelId="{45972873-5649-4452-85FF-D7DC458398DF}" type="parTrans" cxnId="{214397B7-6F7F-4BE7-94D6-67C15A2953F4}">
      <dgm:prSet/>
      <dgm:spPr/>
      <dgm:t>
        <a:bodyPr/>
        <a:lstStyle/>
        <a:p>
          <a:endParaRPr lang="ru-RU"/>
        </a:p>
      </dgm:t>
    </dgm:pt>
    <dgm:pt modelId="{93D23671-14AE-4600-A95F-FB394225E9B1}" type="sibTrans" cxnId="{214397B7-6F7F-4BE7-94D6-67C15A2953F4}">
      <dgm:prSet/>
      <dgm:spPr/>
      <dgm:t>
        <a:bodyPr/>
        <a:lstStyle/>
        <a:p>
          <a:endParaRPr lang="ru-RU"/>
        </a:p>
      </dgm:t>
    </dgm:pt>
    <dgm:pt modelId="{C4234443-7994-498C-A2C6-C5B0EE160905}" type="pres">
      <dgm:prSet presAssocID="{FA347926-0299-4A99-935D-47E08648F305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FDE0A7A4-7201-47DC-BAA0-24341CC7075D}" type="pres">
      <dgm:prSet presAssocID="{7A60AC29-71F6-4709-BA29-BCC03F12001C}" presName="hierRoot1" presStyleCnt="0"/>
      <dgm:spPr/>
    </dgm:pt>
    <dgm:pt modelId="{29ACB5C2-7847-471E-ADB4-033F12AA3CF9}" type="pres">
      <dgm:prSet presAssocID="{7A60AC29-71F6-4709-BA29-BCC03F12001C}" presName="composite" presStyleCnt="0"/>
      <dgm:spPr/>
    </dgm:pt>
    <dgm:pt modelId="{45A053CB-1C49-4CFB-8959-084A81DCEF09}" type="pres">
      <dgm:prSet presAssocID="{7A60AC29-71F6-4709-BA29-BCC03F12001C}" presName="background" presStyleLbl="node0" presStyleIdx="0" presStyleCnt="1"/>
      <dgm:spPr>
        <a:solidFill>
          <a:srgbClr val="7030A0"/>
        </a:solidFill>
      </dgm:spPr>
    </dgm:pt>
    <dgm:pt modelId="{BAD77857-AE5E-46B7-BA95-CBD9F3E4BE0A}" type="pres">
      <dgm:prSet presAssocID="{7A60AC29-71F6-4709-BA29-BCC03F12001C}" presName="text" presStyleLbl="fgAcc0" presStyleIdx="0" presStyleCnt="1" custScaleY="46308" custLinFactNeighborX="-1314" custLinFactNeighborY="-62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A572872-303F-47E3-8D2B-E48B03BE0C40}" type="pres">
      <dgm:prSet presAssocID="{7A60AC29-71F6-4709-BA29-BCC03F12001C}" presName="hierChild2" presStyleCnt="0"/>
      <dgm:spPr/>
    </dgm:pt>
    <dgm:pt modelId="{6B88AE3A-B823-4264-949D-C00D5E8B10F2}" type="pres">
      <dgm:prSet presAssocID="{07E9D76D-CA5C-4B9A-BE8A-3AAE322324A5}" presName="Name10" presStyleLbl="parChTrans1D2" presStyleIdx="0" presStyleCnt="2"/>
      <dgm:spPr/>
      <dgm:t>
        <a:bodyPr/>
        <a:lstStyle/>
        <a:p>
          <a:endParaRPr lang="ru-RU"/>
        </a:p>
      </dgm:t>
    </dgm:pt>
    <dgm:pt modelId="{B5C87C3D-1F38-4A95-A65A-8B38DD4480F4}" type="pres">
      <dgm:prSet presAssocID="{439FA62A-4F8A-4B7F-AE72-6CA49718F152}" presName="hierRoot2" presStyleCnt="0"/>
      <dgm:spPr/>
    </dgm:pt>
    <dgm:pt modelId="{24B941D8-0F2A-4F51-9BCE-E0C6948BDF36}" type="pres">
      <dgm:prSet presAssocID="{439FA62A-4F8A-4B7F-AE72-6CA49718F152}" presName="composite2" presStyleCnt="0"/>
      <dgm:spPr/>
    </dgm:pt>
    <dgm:pt modelId="{E9176E65-59A7-4107-A82C-23C6D6114A36}" type="pres">
      <dgm:prSet presAssocID="{439FA62A-4F8A-4B7F-AE72-6CA49718F152}" presName="background2" presStyleLbl="node2" presStyleIdx="0" presStyleCnt="2"/>
      <dgm:spPr/>
    </dgm:pt>
    <dgm:pt modelId="{6B67F00B-B021-43EE-B27F-F93C679AFAD5}" type="pres">
      <dgm:prSet presAssocID="{439FA62A-4F8A-4B7F-AE72-6CA49718F152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2A31EBA-CAFB-4A52-BD70-1834E03EE726}" type="pres">
      <dgm:prSet presAssocID="{439FA62A-4F8A-4B7F-AE72-6CA49718F152}" presName="hierChild3" presStyleCnt="0"/>
      <dgm:spPr/>
    </dgm:pt>
    <dgm:pt modelId="{41B00C0C-EE64-46DB-A900-AA9825A74F6D}" type="pres">
      <dgm:prSet presAssocID="{864201ED-983B-4D7A-91F1-DAACF373E337}" presName="Name17" presStyleLbl="parChTrans1D3" presStyleIdx="0" presStyleCnt="3"/>
      <dgm:spPr/>
      <dgm:t>
        <a:bodyPr/>
        <a:lstStyle/>
        <a:p>
          <a:endParaRPr lang="ru-RU"/>
        </a:p>
      </dgm:t>
    </dgm:pt>
    <dgm:pt modelId="{64D0F810-5699-450A-8E7E-69B3C9AFF30C}" type="pres">
      <dgm:prSet presAssocID="{E99FD718-3E3B-4C39-809D-49F3E5CE4C6A}" presName="hierRoot3" presStyleCnt="0"/>
      <dgm:spPr/>
    </dgm:pt>
    <dgm:pt modelId="{0A5A15DF-C497-4871-A113-2DF3D4DC1963}" type="pres">
      <dgm:prSet presAssocID="{E99FD718-3E3B-4C39-809D-49F3E5CE4C6A}" presName="composite3" presStyleCnt="0"/>
      <dgm:spPr/>
    </dgm:pt>
    <dgm:pt modelId="{0EF8233F-847E-4AB5-9EC6-112B2AF07A8B}" type="pres">
      <dgm:prSet presAssocID="{E99FD718-3E3B-4C39-809D-49F3E5CE4C6A}" presName="background3" presStyleLbl="node3" presStyleIdx="0" presStyleCnt="3"/>
      <dgm:spPr/>
    </dgm:pt>
    <dgm:pt modelId="{6A5A1719-1E0C-4858-9C63-2007FE1C6972}" type="pres">
      <dgm:prSet presAssocID="{E99FD718-3E3B-4C39-809D-49F3E5CE4C6A}" presName="text3" presStyleLbl="fgAcc3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B69DF50-7686-4528-9977-69CB7B256383}" type="pres">
      <dgm:prSet presAssocID="{E99FD718-3E3B-4C39-809D-49F3E5CE4C6A}" presName="hierChild4" presStyleCnt="0"/>
      <dgm:spPr/>
    </dgm:pt>
    <dgm:pt modelId="{74C30C97-5785-4518-B335-59112E777D05}" type="pres">
      <dgm:prSet presAssocID="{31C8D4AC-BAF8-4195-9BA1-EE773BEEB5D5}" presName="Name17" presStyleLbl="parChTrans1D3" presStyleIdx="1" presStyleCnt="3"/>
      <dgm:spPr/>
      <dgm:t>
        <a:bodyPr/>
        <a:lstStyle/>
        <a:p>
          <a:endParaRPr lang="ru-RU"/>
        </a:p>
      </dgm:t>
    </dgm:pt>
    <dgm:pt modelId="{B829CB19-CA91-4D58-A9EE-8D4A4E0A8239}" type="pres">
      <dgm:prSet presAssocID="{4472EAB2-5320-4359-91C8-C430F064A22B}" presName="hierRoot3" presStyleCnt="0"/>
      <dgm:spPr/>
    </dgm:pt>
    <dgm:pt modelId="{97B526EB-728E-41CC-B5A4-868046F2BC27}" type="pres">
      <dgm:prSet presAssocID="{4472EAB2-5320-4359-91C8-C430F064A22B}" presName="composite3" presStyleCnt="0"/>
      <dgm:spPr/>
    </dgm:pt>
    <dgm:pt modelId="{A8CCF218-572E-4685-8748-8606E41B82D2}" type="pres">
      <dgm:prSet presAssocID="{4472EAB2-5320-4359-91C8-C430F064A22B}" presName="background3" presStyleLbl="node3" presStyleIdx="1" presStyleCnt="3"/>
      <dgm:spPr/>
      <dgm:t>
        <a:bodyPr/>
        <a:lstStyle/>
        <a:p>
          <a:endParaRPr lang="ru-RU"/>
        </a:p>
      </dgm:t>
    </dgm:pt>
    <dgm:pt modelId="{BAA1828C-3F19-4120-B163-1145909F24F8}" type="pres">
      <dgm:prSet presAssocID="{4472EAB2-5320-4359-91C8-C430F064A22B}" presName="text3" presStyleLbl="fgAcc3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480433D-11A9-4A88-AF5E-E2113F35204B}" type="pres">
      <dgm:prSet presAssocID="{4472EAB2-5320-4359-91C8-C430F064A22B}" presName="hierChild4" presStyleCnt="0"/>
      <dgm:spPr/>
    </dgm:pt>
    <dgm:pt modelId="{EEF71B1A-E95F-4911-81FD-729A2AACA9F5}" type="pres">
      <dgm:prSet presAssocID="{7DCFDD9E-6973-464C-BA6A-A7C3EF56E662}" presName="Name10" presStyleLbl="parChTrans1D2" presStyleIdx="1" presStyleCnt="2"/>
      <dgm:spPr/>
      <dgm:t>
        <a:bodyPr/>
        <a:lstStyle/>
        <a:p>
          <a:endParaRPr lang="ru-RU"/>
        </a:p>
      </dgm:t>
    </dgm:pt>
    <dgm:pt modelId="{8633AB04-F24E-45C1-AB50-2A7AE4B903F9}" type="pres">
      <dgm:prSet presAssocID="{9EC60BCE-01C6-4ED7-86E1-688D562AE47C}" presName="hierRoot2" presStyleCnt="0"/>
      <dgm:spPr/>
    </dgm:pt>
    <dgm:pt modelId="{5CB932D4-0D6E-4C70-BD63-93C83793518C}" type="pres">
      <dgm:prSet presAssocID="{9EC60BCE-01C6-4ED7-86E1-688D562AE47C}" presName="composite2" presStyleCnt="0"/>
      <dgm:spPr/>
    </dgm:pt>
    <dgm:pt modelId="{BBA49E49-45D7-4120-A13D-57575E0224CC}" type="pres">
      <dgm:prSet presAssocID="{9EC60BCE-01C6-4ED7-86E1-688D562AE47C}" presName="background2" presStyleLbl="node2" presStyleIdx="1" presStyleCnt="2"/>
      <dgm:spPr/>
      <dgm:t>
        <a:bodyPr/>
        <a:lstStyle/>
        <a:p>
          <a:endParaRPr lang="ru-RU"/>
        </a:p>
      </dgm:t>
    </dgm:pt>
    <dgm:pt modelId="{EABC404C-0762-4E4F-A03E-04DCE33E9A59}" type="pres">
      <dgm:prSet presAssocID="{9EC60BCE-01C6-4ED7-86E1-688D562AE47C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5544DA7-D1CB-4AC9-A850-DC856718B02D}" type="pres">
      <dgm:prSet presAssocID="{9EC60BCE-01C6-4ED7-86E1-688D562AE47C}" presName="hierChild3" presStyleCnt="0"/>
      <dgm:spPr/>
    </dgm:pt>
    <dgm:pt modelId="{CCB17817-5A42-4751-9D05-528C4D77A3E5}" type="pres">
      <dgm:prSet presAssocID="{45972873-5649-4452-85FF-D7DC458398DF}" presName="Name17" presStyleLbl="parChTrans1D3" presStyleIdx="2" presStyleCnt="3"/>
      <dgm:spPr/>
      <dgm:t>
        <a:bodyPr/>
        <a:lstStyle/>
        <a:p>
          <a:endParaRPr lang="ru-RU"/>
        </a:p>
      </dgm:t>
    </dgm:pt>
    <dgm:pt modelId="{A7ED6C77-333A-4172-9B68-0E334583BC70}" type="pres">
      <dgm:prSet presAssocID="{B649C2F9-B1AD-4676-9CA9-F671524AE455}" presName="hierRoot3" presStyleCnt="0"/>
      <dgm:spPr/>
    </dgm:pt>
    <dgm:pt modelId="{1B1E4335-33A0-4290-B4ED-2333251219CF}" type="pres">
      <dgm:prSet presAssocID="{B649C2F9-B1AD-4676-9CA9-F671524AE455}" presName="composite3" presStyleCnt="0"/>
      <dgm:spPr/>
    </dgm:pt>
    <dgm:pt modelId="{338A089C-ED85-445C-A432-D24097AC1D6D}" type="pres">
      <dgm:prSet presAssocID="{B649C2F9-B1AD-4676-9CA9-F671524AE455}" presName="background3" presStyleLbl="node3" presStyleIdx="2" presStyleCnt="3"/>
      <dgm:spPr/>
      <dgm:t>
        <a:bodyPr/>
        <a:lstStyle/>
        <a:p>
          <a:endParaRPr lang="ru-RU"/>
        </a:p>
      </dgm:t>
    </dgm:pt>
    <dgm:pt modelId="{38231A48-BD53-4697-92E8-559BF7078E0C}" type="pres">
      <dgm:prSet presAssocID="{B649C2F9-B1AD-4676-9CA9-F671524AE455}" presName="text3" presStyleLbl="fgAcc3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CD5CE25-F49C-436D-BEA0-F6D197426352}" type="pres">
      <dgm:prSet presAssocID="{B649C2F9-B1AD-4676-9CA9-F671524AE455}" presName="hierChild4" presStyleCnt="0"/>
      <dgm:spPr/>
    </dgm:pt>
  </dgm:ptLst>
  <dgm:cxnLst>
    <dgm:cxn modelId="{27817276-9535-40ED-9C25-B58066AF2641}" type="presOf" srcId="{45972873-5649-4452-85FF-D7DC458398DF}" destId="{CCB17817-5A42-4751-9D05-528C4D77A3E5}" srcOrd="0" destOrd="0" presId="urn:microsoft.com/office/officeart/2005/8/layout/hierarchy1"/>
    <dgm:cxn modelId="{8CEBC2A3-0B33-4A91-9B0B-DC301395BC3A}" type="presOf" srcId="{9EC60BCE-01C6-4ED7-86E1-688D562AE47C}" destId="{EABC404C-0762-4E4F-A03E-04DCE33E9A59}" srcOrd="0" destOrd="0" presId="urn:microsoft.com/office/officeart/2005/8/layout/hierarchy1"/>
    <dgm:cxn modelId="{46D6F63E-419C-4638-B779-062A0EBC8686}" srcId="{7A60AC29-71F6-4709-BA29-BCC03F12001C}" destId="{9EC60BCE-01C6-4ED7-86E1-688D562AE47C}" srcOrd="1" destOrd="0" parTransId="{7DCFDD9E-6973-464C-BA6A-A7C3EF56E662}" sibTransId="{B6640EDB-FF27-4788-9115-059E24549274}"/>
    <dgm:cxn modelId="{E7862C0E-966D-44D6-ABEA-A1F82DD7EE96}" type="presOf" srcId="{439FA62A-4F8A-4B7F-AE72-6CA49718F152}" destId="{6B67F00B-B021-43EE-B27F-F93C679AFAD5}" srcOrd="0" destOrd="0" presId="urn:microsoft.com/office/officeart/2005/8/layout/hierarchy1"/>
    <dgm:cxn modelId="{B55236E8-1EA5-4A13-BC14-F28D5863FDE1}" type="presOf" srcId="{B649C2F9-B1AD-4676-9CA9-F671524AE455}" destId="{38231A48-BD53-4697-92E8-559BF7078E0C}" srcOrd="0" destOrd="0" presId="urn:microsoft.com/office/officeart/2005/8/layout/hierarchy1"/>
    <dgm:cxn modelId="{BE2C309C-5D6C-4321-9F65-85C12E61FBE1}" type="presOf" srcId="{E99FD718-3E3B-4C39-809D-49F3E5CE4C6A}" destId="{6A5A1719-1E0C-4858-9C63-2007FE1C6972}" srcOrd="0" destOrd="0" presId="urn:microsoft.com/office/officeart/2005/8/layout/hierarchy1"/>
    <dgm:cxn modelId="{B7D9C79C-9536-441E-98C4-9EC3ACCAB772}" type="presOf" srcId="{31C8D4AC-BAF8-4195-9BA1-EE773BEEB5D5}" destId="{74C30C97-5785-4518-B335-59112E777D05}" srcOrd="0" destOrd="0" presId="urn:microsoft.com/office/officeart/2005/8/layout/hierarchy1"/>
    <dgm:cxn modelId="{16A7947B-A449-48A6-99E0-C100243071CC}" type="presOf" srcId="{07E9D76D-CA5C-4B9A-BE8A-3AAE322324A5}" destId="{6B88AE3A-B823-4264-949D-C00D5E8B10F2}" srcOrd="0" destOrd="0" presId="urn:microsoft.com/office/officeart/2005/8/layout/hierarchy1"/>
    <dgm:cxn modelId="{B3C4A312-A3DF-4B66-8B57-E405882394BC}" srcId="{439FA62A-4F8A-4B7F-AE72-6CA49718F152}" destId="{E99FD718-3E3B-4C39-809D-49F3E5CE4C6A}" srcOrd="0" destOrd="0" parTransId="{864201ED-983B-4D7A-91F1-DAACF373E337}" sibTransId="{D41F0FB2-1115-4521-B88E-238DFF4431B5}"/>
    <dgm:cxn modelId="{15E376A2-77A1-4128-B11D-9E0123BB4288}" type="presOf" srcId="{7A60AC29-71F6-4709-BA29-BCC03F12001C}" destId="{BAD77857-AE5E-46B7-BA95-CBD9F3E4BE0A}" srcOrd="0" destOrd="0" presId="urn:microsoft.com/office/officeart/2005/8/layout/hierarchy1"/>
    <dgm:cxn modelId="{CEFDE399-CBA5-4206-9DC2-798E78B02065}" type="presOf" srcId="{7DCFDD9E-6973-464C-BA6A-A7C3EF56E662}" destId="{EEF71B1A-E95F-4911-81FD-729A2AACA9F5}" srcOrd="0" destOrd="0" presId="urn:microsoft.com/office/officeart/2005/8/layout/hierarchy1"/>
    <dgm:cxn modelId="{18AA6CAB-40B6-4B1D-A7EE-5C38B9013C1F}" srcId="{7A60AC29-71F6-4709-BA29-BCC03F12001C}" destId="{439FA62A-4F8A-4B7F-AE72-6CA49718F152}" srcOrd="0" destOrd="0" parTransId="{07E9D76D-CA5C-4B9A-BE8A-3AAE322324A5}" sibTransId="{E73C6BAB-E445-49D5-AB29-23B922579CC4}"/>
    <dgm:cxn modelId="{F817D1B2-0754-42AA-8371-720515A2DBAE}" type="presOf" srcId="{4472EAB2-5320-4359-91C8-C430F064A22B}" destId="{BAA1828C-3F19-4120-B163-1145909F24F8}" srcOrd="0" destOrd="0" presId="urn:microsoft.com/office/officeart/2005/8/layout/hierarchy1"/>
    <dgm:cxn modelId="{CA724FD4-6D4C-421B-AB17-2524BA15ECAF}" srcId="{FA347926-0299-4A99-935D-47E08648F305}" destId="{7A60AC29-71F6-4709-BA29-BCC03F12001C}" srcOrd="0" destOrd="0" parTransId="{AD587D4E-A2B2-4EE8-8658-462E1E3D9DD6}" sibTransId="{0C5C2DBD-8FE7-4536-BBD6-476001DB7545}"/>
    <dgm:cxn modelId="{214397B7-6F7F-4BE7-94D6-67C15A2953F4}" srcId="{9EC60BCE-01C6-4ED7-86E1-688D562AE47C}" destId="{B649C2F9-B1AD-4676-9CA9-F671524AE455}" srcOrd="0" destOrd="0" parTransId="{45972873-5649-4452-85FF-D7DC458398DF}" sibTransId="{93D23671-14AE-4600-A95F-FB394225E9B1}"/>
    <dgm:cxn modelId="{9213CD71-D734-4AFF-BD34-8030010FB513}" type="presOf" srcId="{FA347926-0299-4A99-935D-47E08648F305}" destId="{C4234443-7994-498C-A2C6-C5B0EE160905}" srcOrd="0" destOrd="0" presId="urn:microsoft.com/office/officeart/2005/8/layout/hierarchy1"/>
    <dgm:cxn modelId="{616B5381-D056-4D1C-BA17-0B04690142F9}" type="presOf" srcId="{864201ED-983B-4D7A-91F1-DAACF373E337}" destId="{41B00C0C-EE64-46DB-A900-AA9825A74F6D}" srcOrd="0" destOrd="0" presId="urn:microsoft.com/office/officeart/2005/8/layout/hierarchy1"/>
    <dgm:cxn modelId="{92D574F0-2519-4928-95F9-7C03FFCD7ED0}" srcId="{439FA62A-4F8A-4B7F-AE72-6CA49718F152}" destId="{4472EAB2-5320-4359-91C8-C430F064A22B}" srcOrd="1" destOrd="0" parTransId="{31C8D4AC-BAF8-4195-9BA1-EE773BEEB5D5}" sibTransId="{F79A7C03-A77F-49AD-8706-3960D4BA2B2B}"/>
    <dgm:cxn modelId="{BF201F7B-5F30-439A-BAC1-641F9C96EF50}" type="presParOf" srcId="{C4234443-7994-498C-A2C6-C5B0EE160905}" destId="{FDE0A7A4-7201-47DC-BAA0-24341CC7075D}" srcOrd="0" destOrd="0" presId="urn:microsoft.com/office/officeart/2005/8/layout/hierarchy1"/>
    <dgm:cxn modelId="{F3ACE993-75E4-43D3-A83A-06E89DD3682D}" type="presParOf" srcId="{FDE0A7A4-7201-47DC-BAA0-24341CC7075D}" destId="{29ACB5C2-7847-471E-ADB4-033F12AA3CF9}" srcOrd="0" destOrd="0" presId="urn:microsoft.com/office/officeart/2005/8/layout/hierarchy1"/>
    <dgm:cxn modelId="{2E8DEA32-3C9F-4107-B55F-E40F021D0936}" type="presParOf" srcId="{29ACB5C2-7847-471E-ADB4-033F12AA3CF9}" destId="{45A053CB-1C49-4CFB-8959-084A81DCEF09}" srcOrd="0" destOrd="0" presId="urn:microsoft.com/office/officeart/2005/8/layout/hierarchy1"/>
    <dgm:cxn modelId="{9F6BA3D0-091D-4708-BB23-4EA396F7F1FC}" type="presParOf" srcId="{29ACB5C2-7847-471E-ADB4-033F12AA3CF9}" destId="{BAD77857-AE5E-46B7-BA95-CBD9F3E4BE0A}" srcOrd="1" destOrd="0" presId="urn:microsoft.com/office/officeart/2005/8/layout/hierarchy1"/>
    <dgm:cxn modelId="{DD317A2C-8D2B-4D40-8745-C9F9FF41B5D3}" type="presParOf" srcId="{FDE0A7A4-7201-47DC-BAA0-24341CC7075D}" destId="{9A572872-303F-47E3-8D2B-E48B03BE0C40}" srcOrd="1" destOrd="0" presId="urn:microsoft.com/office/officeart/2005/8/layout/hierarchy1"/>
    <dgm:cxn modelId="{82F09A8E-16A4-411C-819B-FA60B4F0DCE5}" type="presParOf" srcId="{9A572872-303F-47E3-8D2B-E48B03BE0C40}" destId="{6B88AE3A-B823-4264-949D-C00D5E8B10F2}" srcOrd="0" destOrd="0" presId="urn:microsoft.com/office/officeart/2005/8/layout/hierarchy1"/>
    <dgm:cxn modelId="{1884EE4E-49CE-49E8-B69F-CE618B3780C6}" type="presParOf" srcId="{9A572872-303F-47E3-8D2B-E48B03BE0C40}" destId="{B5C87C3D-1F38-4A95-A65A-8B38DD4480F4}" srcOrd="1" destOrd="0" presId="urn:microsoft.com/office/officeart/2005/8/layout/hierarchy1"/>
    <dgm:cxn modelId="{D831C6FD-26CF-4087-AB47-FD862ECB106E}" type="presParOf" srcId="{B5C87C3D-1F38-4A95-A65A-8B38DD4480F4}" destId="{24B941D8-0F2A-4F51-9BCE-E0C6948BDF36}" srcOrd="0" destOrd="0" presId="urn:microsoft.com/office/officeart/2005/8/layout/hierarchy1"/>
    <dgm:cxn modelId="{311F74F5-7429-4AA3-A405-9335A6E17F1F}" type="presParOf" srcId="{24B941D8-0F2A-4F51-9BCE-E0C6948BDF36}" destId="{E9176E65-59A7-4107-A82C-23C6D6114A36}" srcOrd="0" destOrd="0" presId="urn:microsoft.com/office/officeart/2005/8/layout/hierarchy1"/>
    <dgm:cxn modelId="{CE3A63A5-A2DE-4F8E-8B7B-D8A39AE6E23D}" type="presParOf" srcId="{24B941D8-0F2A-4F51-9BCE-E0C6948BDF36}" destId="{6B67F00B-B021-43EE-B27F-F93C679AFAD5}" srcOrd="1" destOrd="0" presId="urn:microsoft.com/office/officeart/2005/8/layout/hierarchy1"/>
    <dgm:cxn modelId="{7188E335-E17D-4BD9-841B-DEC5369A51AE}" type="presParOf" srcId="{B5C87C3D-1F38-4A95-A65A-8B38DD4480F4}" destId="{C2A31EBA-CAFB-4A52-BD70-1834E03EE726}" srcOrd="1" destOrd="0" presId="urn:microsoft.com/office/officeart/2005/8/layout/hierarchy1"/>
    <dgm:cxn modelId="{65B5C093-B547-4F74-9D49-66323298CC84}" type="presParOf" srcId="{C2A31EBA-CAFB-4A52-BD70-1834E03EE726}" destId="{41B00C0C-EE64-46DB-A900-AA9825A74F6D}" srcOrd="0" destOrd="0" presId="urn:microsoft.com/office/officeart/2005/8/layout/hierarchy1"/>
    <dgm:cxn modelId="{8068BF04-2DB1-4334-94CF-929035E25C74}" type="presParOf" srcId="{C2A31EBA-CAFB-4A52-BD70-1834E03EE726}" destId="{64D0F810-5699-450A-8E7E-69B3C9AFF30C}" srcOrd="1" destOrd="0" presId="urn:microsoft.com/office/officeart/2005/8/layout/hierarchy1"/>
    <dgm:cxn modelId="{BEE31316-4C94-4EF5-8726-4FABCCDBF7AC}" type="presParOf" srcId="{64D0F810-5699-450A-8E7E-69B3C9AFF30C}" destId="{0A5A15DF-C497-4871-A113-2DF3D4DC1963}" srcOrd="0" destOrd="0" presId="urn:microsoft.com/office/officeart/2005/8/layout/hierarchy1"/>
    <dgm:cxn modelId="{681942FF-0E83-4555-9C92-BB154C814DD2}" type="presParOf" srcId="{0A5A15DF-C497-4871-A113-2DF3D4DC1963}" destId="{0EF8233F-847E-4AB5-9EC6-112B2AF07A8B}" srcOrd="0" destOrd="0" presId="urn:microsoft.com/office/officeart/2005/8/layout/hierarchy1"/>
    <dgm:cxn modelId="{62070D8F-A437-4C34-B255-E0F42F3AB318}" type="presParOf" srcId="{0A5A15DF-C497-4871-A113-2DF3D4DC1963}" destId="{6A5A1719-1E0C-4858-9C63-2007FE1C6972}" srcOrd="1" destOrd="0" presId="urn:microsoft.com/office/officeart/2005/8/layout/hierarchy1"/>
    <dgm:cxn modelId="{328C2026-E4D0-4133-8427-F7207C5FA20E}" type="presParOf" srcId="{64D0F810-5699-450A-8E7E-69B3C9AFF30C}" destId="{0B69DF50-7686-4528-9977-69CB7B256383}" srcOrd="1" destOrd="0" presId="urn:microsoft.com/office/officeart/2005/8/layout/hierarchy1"/>
    <dgm:cxn modelId="{4985A96D-6618-490E-846E-AB20BD72F0B0}" type="presParOf" srcId="{C2A31EBA-CAFB-4A52-BD70-1834E03EE726}" destId="{74C30C97-5785-4518-B335-59112E777D05}" srcOrd="2" destOrd="0" presId="urn:microsoft.com/office/officeart/2005/8/layout/hierarchy1"/>
    <dgm:cxn modelId="{1E846056-79CB-44A8-8614-02206173EA46}" type="presParOf" srcId="{C2A31EBA-CAFB-4A52-BD70-1834E03EE726}" destId="{B829CB19-CA91-4D58-A9EE-8D4A4E0A8239}" srcOrd="3" destOrd="0" presId="urn:microsoft.com/office/officeart/2005/8/layout/hierarchy1"/>
    <dgm:cxn modelId="{E8BE6CF0-021C-4C35-96D6-6DBF880414FE}" type="presParOf" srcId="{B829CB19-CA91-4D58-A9EE-8D4A4E0A8239}" destId="{97B526EB-728E-41CC-B5A4-868046F2BC27}" srcOrd="0" destOrd="0" presId="urn:microsoft.com/office/officeart/2005/8/layout/hierarchy1"/>
    <dgm:cxn modelId="{79A4FFF3-B0DD-4191-9F43-4A76CFF07797}" type="presParOf" srcId="{97B526EB-728E-41CC-B5A4-868046F2BC27}" destId="{A8CCF218-572E-4685-8748-8606E41B82D2}" srcOrd="0" destOrd="0" presId="urn:microsoft.com/office/officeart/2005/8/layout/hierarchy1"/>
    <dgm:cxn modelId="{7D8E12F7-6F7D-4B13-A5A5-7D66FC13AC63}" type="presParOf" srcId="{97B526EB-728E-41CC-B5A4-868046F2BC27}" destId="{BAA1828C-3F19-4120-B163-1145909F24F8}" srcOrd="1" destOrd="0" presId="urn:microsoft.com/office/officeart/2005/8/layout/hierarchy1"/>
    <dgm:cxn modelId="{4ACA8373-A65A-4336-BDBC-151DEBD82A0F}" type="presParOf" srcId="{B829CB19-CA91-4D58-A9EE-8D4A4E0A8239}" destId="{F480433D-11A9-4A88-AF5E-E2113F35204B}" srcOrd="1" destOrd="0" presId="urn:microsoft.com/office/officeart/2005/8/layout/hierarchy1"/>
    <dgm:cxn modelId="{8CAD2A58-E7F4-4942-A59F-0E969AC05E30}" type="presParOf" srcId="{9A572872-303F-47E3-8D2B-E48B03BE0C40}" destId="{EEF71B1A-E95F-4911-81FD-729A2AACA9F5}" srcOrd="2" destOrd="0" presId="urn:microsoft.com/office/officeart/2005/8/layout/hierarchy1"/>
    <dgm:cxn modelId="{63F0D1B9-F903-4AF0-826D-46B42124CD53}" type="presParOf" srcId="{9A572872-303F-47E3-8D2B-E48B03BE0C40}" destId="{8633AB04-F24E-45C1-AB50-2A7AE4B903F9}" srcOrd="3" destOrd="0" presId="urn:microsoft.com/office/officeart/2005/8/layout/hierarchy1"/>
    <dgm:cxn modelId="{6F04C52D-743C-4CF3-A57F-8F3C2A32E6FB}" type="presParOf" srcId="{8633AB04-F24E-45C1-AB50-2A7AE4B903F9}" destId="{5CB932D4-0D6E-4C70-BD63-93C83793518C}" srcOrd="0" destOrd="0" presId="urn:microsoft.com/office/officeart/2005/8/layout/hierarchy1"/>
    <dgm:cxn modelId="{DD821101-ADAB-4961-A49C-8965C7CA2F12}" type="presParOf" srcId="{5CB932D4-0D6E-4C70-BD63-93C83793518C}" destId="{BBA49E49-45D7-4120-A13D-57575E0224CC}" srcOrd="0" destOrd="0" presId="urn:microsoft.com/office/officeart/2005/8/layout/hierarchy1"/>
    <dgm:cxn modelId="{7D1D650E-1803-40F8-B494-61136E3E157E}" type="presParOf" srcId="{5CB932D4-0D6E-4C70-BD63-93C83793518C}" destId="{EABC404C-0762-4E4F-A03E-04DCE33E9A59}" srcOrd="1" destOrd="0" presId="urn:microsoft.com/office/officeart/2005/8/layout/hierarchy1"/>
    <dgm:cxn modelId="{A81D288B-8BC7-4256-9951-C4B2A776FB15}" type="presParOf" srcId="{8633AB04-F24E-45C1-AB50-2A7AE4B903F9}" destId="{B5544DA7-D1CB-4AC9-A850-DC856718B02D}" srcOrd="1" destOrd="0" presId="urn:microsoft.com/office/officeart/2005/8/layout/hierarchy1"/>
    <dgm:cxn modelId="{B3BB4252-9DFA-47C9-8E6E-147CB00EA80F}" type="presParOf" srcId="{B5544DA7-D1CB-4AC9-A850-DC856718B02D}" destId="{CCB17817-5A42-4751-9D05-528C4D77A3E5}" srcOrd="0" destOrd="0" presId="urn:microsoft.com/office/officeart/2005/8/layout/hierarchy1"/>
    <dgm:cxn modelId="{A38BEA1B-5E70-4070-B59A-BE428A6405AA}" type="presParOf" srcId="{B5544DA7-D1CB-4AC9-A850-DC856718B02D}" destId="{A7ED6C77-333A-4172-9B68-0E334583BC70}" srcOrd="1" destOrd="0" presId="urn:microsoft.com/office/officeart/2005/8/layout/hierarchy1"/>
    <dgm:cxn modelId="{8C1B694A-DC1D-4985-938C-2335F479D576}" type="presParOf" srcId="{A7ED6C77-333A-4172-9B68-0E334583BC70}" destId="{1B1E4335-33A0-4290-B4ED-2333251219CF}" srcOrd="0" destOrd="0" presId="urn:microsoft.com/office/officeart/2005/8/layout/hierarchy1"/>
    <dgm:cxn modelId="{12418C67-0640-4BCC-A3D4-097B05AF8098}" type="presParOf" srcId="{1B1E4335-33A0-4290-B4ED-2333251219CF}" destId="{338A089C-ED85-445C-A432-D24097AC1D6D}" srcOrd="0" destOrd="0" presId="urn:microsoft.com/office/officeart/2005/8/layout/hierarchy1"/>
    <dgm:cxn modelId="{63C8B061-8CA3-4E12-863D-9D173450C45F}" type="presParOf" srcId="{1B1E4335-33A0-4290-B4ED-2333251219CF}" destId="{38231A48-BD53-4697-92E8-559BF7078E0C}" srcOrd="1" destOrd="0" presId="urn:microsoft.com/office/officeart/2005/8/layout/hierarchy1"/>
    <dgm:cxn modelId="{4497012A-0810-4407-BDCC-2C9A8BDB4C4B}" type="presParOf" srcId="{A7ED6C77-333A-4172-9B68-0E334583BC70}" destId="{ACD5CE25-F49C-436D-BEA0-F6D197426352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C8D5295-5F23-40F1-9880-9EEC33D73E1C}" type="doc">
      <dgm:prSet loTypeId="urn:microsoft.com/office/officeart/2005/8/layout/radial5" loCatId="cycle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DACD9067-D6B2-419E-9141-DCF45DB2D230}">
      <dgm:prSet phldrT="[Текст]"/>
      <dgm:spPr/>
      <dgm:t>
        <a:bodyPr/>
        <a:lstStyle/>
        <a:p>
          <a:r>
            <a:rPr lang="ru-RU" b="1" dirty="0" smtClean="0"/>
            <a:t>Формирование звуковой культуры речи</a:t>
          </a:r>
          <a:endParaRPr lang="ru-RU" b="1" dirty="0"/>
        </a:p>
      </dgm:t>
    </dgm:pt>
    <dgm:pt modelId="{0CB571BD-EC1C-48A2-A691-E10E038617E5}" type="parTrans" cxnId="{C26353CA-03AE-45D1-9659-8F7B7F1E7A8F}">
      <dgm:prSet/>
      <dgm:spPr/>
      <dgm:t>
        <a:bodyPr/>
        <a:lstStyle/>
        <a:p>
          <a:endParaRPr lang="ru-RU"/>
        </a:p>
      </dgm:t>
    </dgm:pt>
    <dgm:pt modelId="{19A9661E-F0A6-46E6-8649-384F6843E1C0}" type="sibTrans" cxnId="{C26353CA-03AE-45D1-9659-8F7B7F1E7A8F}">
      <dgm:prSet/>
      <dgm:spPr/>
      <dgm:t>
        <a:bodyPr/>
        <a:lstStyle/>
        <a:p>
          <a:endParaRPr lang="ru-RU"/>
        </a:p>
      </dgm:t>
    </dgm:pt>
    <dgm:pt modelId="{92774487-7220-4B84-AD91-A2AA075B1CC6}">
      <dgm:prSet phldrT="[Текст]"/>
      <dgm:spPr/>
      <dgm:t>
        <a:bodyPr/>
        <a:lstStyle/>
        <a:p>
          <a:r>
            <a:rPr lang="ru-RU" dirty="0" smtClean="0"/>
            <a:t>Специальные занятия</a:t>
          </a:r>
          <a:endParaRPr lang="ru-RU" dirty="0"/>
        </a:p>
      </dgm:t>
    </dgm:pt>
    <dgm:pt modelId="{EAA9DA8D-EFD2-4D3C-834A-3BC5ED05ACDE}" type="parTrans" cxnId="{E8FA40C2-3681-472A-8972-EDF2CC6C0800}">
      <dgm:prSet/>
      <dgm:spPr/>
      <dgm:t>
        <a:bodyPr/>
        <a:lstStyle/>
        <a:p>
          <a:endParaRPr lang="ru-RU"/>
        </a:p>
      </dgm:t>
    </dgm:pt>
    <dgm:pt modelId="{D91520D2-43D6-41B0-961E-A320F66459F9}" type="sibTrans" cxnId="{E8FA40C2-3681-472A-8972-EDF2CC6C0800}">
      <dgm:prSet/>
      <dgm:spPr/>
      <dgm:t>
        <a:bodyPr/>
        <a:lstStyle/>
        <a:p>
          <a:endParaRPr lang="ru-RU"/>
        </a:p>
      </dgm:t>
    </dgm:pt>
    <dgm:pt modelId="{56C91F39-5C1B-409B-8486-C6BD006FDAAE}">
      <dgm:prSet phldrT="[Текст]" custT="1"/>
      <dgm:spPr/>
      <dgm:t>
        <a:bodyPr/>
        <a:lstStyle/>
        <a:p>
          <a:r>
            <a:rPr lang="ru-RU" sz="1400" dirty="0" smtClean="0"/>
            <a:t>Входит в содержание других занятий</a:t>
          </a:r>
          <a:endParaRPr lang="ru-RU" sz="1400" dirty="0"/>
        </a:p>
      </dgm:t>
    </dgm:pt>
    <dgm:pt modelId="{8E3C8492-FB93-4D99-9E30-EDE286C6247E}" type="parTrans" cxnId="{A36776C3-81E3-402B-8DF6-CF625DC3FBAD}">
      <dgm:prSet/>
      <dgm:spPr/>
      <dgm:t>
        <a:bodyPr/>
        <a:lstStyle/>
        <a:p>
          <a:endParaRPr lang="ru-RU"/>
        </a:p>
      </dgm:t>
    </dgm:pt>
    <dgm:pt modelId="{F3C3AAC9-A2DC-42ED-945F-4B7D2431D137}" type="sibTrans" cxnId="{A36776C3-81E3-402B-8DF6-CF625DC3FBAD}">
      <dgm:prSet/>
      <dgm:spPr/>
      <dgm:t>
        <a:bodyPr/>
        <a:lstStyle/>
        <a:p>
          <a:endParaRPr lang="ru-RU"/>
        </a:p>
      </dgm:t>
    </dgm:pt>
    <dgm:pt modelId="{39E9A4E2-D44D-4B5D-8B37-54B0D62CE0FF}">
      <dgm:prSet phldrT="[Текст]"/>
      <dgm:spPr/>
      <dgm:t>
        <a:bodyPr/>
        <a:lstStyle/>
        <a:p>
          <a:r>
            <a:rPr lang="ru-RU" dirty="0" smtClean="0"/>
            <a:t>Входит в  режимные моменты</a:t>
          </a:r>
          <a:endParaRPr lang="ru-RU" dirty="0"/>
        </a:p>
      </dgm:t>
    </dgm:pt>
    <dgm:pt modelId="{EDE93BAF-4BA0-4461-8BE1-118C0621F1B4}" type="parTrans" cxnId="{978D704C-03A4-4696-A400-5A8CD9D7CB0B}">
      <dgm:prSet/>
      <dgm:spPr/>
      <dgm:t>
        <a:bodyPr/>
        <a:lstStyle/>
        <a:p>
          <a:endParaRPr lang="ru-RU"/>
        </a:p>
      </dgm:t>
    </dgm:pt>
    <dgm:pt modelId="{63B977BA-9E32-45CB-B991-924D4ED86A32}" type="sibTrans" cxnId="{978D704C-03A4-4696-A400-5A8CD9D7CB0B}">
      <dgm:prSet/>
      <dgm:spPr/>
      <dgm:t>
        <a:bodyPr/>
        <a:lstStyle/>
        <a:p>
          <a:endParaRPr lang="ru-RU"/>
        </a:p>
      </dgm:t>
    </dgm:pt>
    <dgm:pt modelId="{F960D837-3407-4D60-9617-BE254CB5CBE9}">
      <dgm:prSet phldrT="[Текст]"/>
      <dgm:spPr/>
      <dgm:t>
        <a:bodyPr/>
        <a:lstStyle/>
        <a:p>
          <a:r>
            <a:rPr lang="ru-RU" dirty="0" smtClean="0"/>
            <a:t>Интегрированные занятия со специалистами ДОУ</a:t>
          </a:r>
          <a:endParaRPr lang="ru-RU" dirty="0"/>
        </a:p>
      </dgm:t>
    </dgm:pt>
    <dgm:pt modelId="{1082BF2C-D241-4836-BA46-865691E1DE7E}" type="parTrans" cxnId="{2D0199C9-AEF5-453E-A9F1-01A8EA59976B}">
      <dgm:prSet/>
      <dgm:spPr/>
      <dgm:t>
        <a:bodyPr/>
        <a:lstStyle/>
        <a:p>
          <a:endParaRPr lang="ru-RU"/>
        </a:p>
      </dgm:t>
    </dgm:pt>
    <dgm:pt modelId="{6814EF5E-AF5D-46AF-B19E-AE83982D2F77}" type="sibTrans" cxnId="{2D0199C9-AEF5-453E-A9F1-01A8EA59976B}">
      <dgm:prSet/>
      <dgm:spPr/>
      <dgm:t>
        <a:bodyPr/>
        <a:lstStyle/>
        <a:p>
          <a:endParaRPr lang="ru-RU"/>
        </a:p>
      </dgm:t>
    </dgm:pt>
    <dgm:pt modelId="{7A2BC168-3A1A-401F-8D63-27BF346AB25E}">
      <dgm:prSet phldrT="[Текст]" custScaleX="139761" custScaleY="129300" custRadScaleRad="94671" custRadScaleInc="88968"/>
      <dgm:spPr/>
      <dgm:t>
        <a:bodyPr/>
        <a:lstStyle/>
        <a:p>
          <a:endParaRPr lang="ru-RU"/>
        </a:p>
      </dgm:t>
    </dgm:pt>
    <dgm:pt modelId="{6FE6F7DE-ED93-461F-A8DB-BA75623795ED}" type="parTrans" cxnId="{C08FA924-C48D-4922-BD69-DC41B6E80D8A}">
      <dgm:prSet/>
      <dgm:spPr/>
      <dgm:t>
        <a:bodyPr/>
        <a:lstStyle/>
        <a:p>
          <a:endParaRPr lang="ru-RU"/>
        </a:p>
      </dgm:t>
    </dgm:pt>
    <dgm:pt modelId="{A6DB2BDB-DE6E-4EDA-B30C-7763D8FC50F0}" type="sibTrans" cxnId="{C08FA924-C48D-4922-BD69-DC41B6E80D8A}">
      <dgm:prSet/>
      <dgm:spPr/>
      <dgm:t>
        <a:bodyPr/>
        <a:lstStyle/>
        <a:p>
          <a:endParaRPr lang="ru-RU"/>
        </a:p>
      </dgm:t>
    </dgm:pt>
    <dgm:pt modelId="{3086B1A0-563E-4169-A999-FBED9378E0F0}">
      <dgm:prSet phldrT="[Текст]" custScaleX="139761" custScaleY="129300" custRadScaleRad="94671" custRadScaleInc="88968"/>
      <dgm:spPr/>
      <dgm:t>
        <a:bodyPr/>
        <a:lstStyle/>
        <a:p>
          <a:endParaRPr lang="ru-RU"/>
        </a:p>
      </dgm:t>
    </dgm:pt>
    <dgm:pt modelId="{6E6100D7-53EB-44BB-AC5B-A7096B94BCD4}" type="parTrans" cxnId="{540C0264-4AD0-424C-A0CD-07FA96F28D5D}">
      <dgm:prSet/>
      <dgm:spPr/>
      <dgm:t>
        <a:bodyPr/>
        <a:lstStyle/>
        <a:p>
          <a:endParaRPr lang="ru-RU"/>
        </a:p>
      </dgm:t>
    </dgm:pt>
    <dgm:pt modelId="{C1D064FC-0EE4-4413-B8CF-196E1BC08171}" type="sibTrans" cxnId="{540C0264-4AD0-424C-A0CD-07FA96F28D5D}">
      <dgm:prSet/>
      <dgm:spPr/>
      <dgm:t>
        <a:bodyPr/>
        <a:lstStyle/>
        <a:p>
          <a:endParaRPr lang="ru-RU"/>
        </a:p>
      </dgm:t>
    </dgm:pt>
    <dgm:pt modelId="{BB6173AA-A765-4604-BDD5-9576D70BBC95}" type="pres">
      <dgm:prSet presAssocID="{DC8D5295-5F23-40F1-9880-9EEC33D73E1C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6E9B456-5102-4D64-8954-2AF473305CFE}" type="pres">
      <dgm:prSet presAssocID="{DACD9067-D6B2-419E-9141-DCF45DB2D230}" presName="centerShape" presStyleLbl="node0" presStyleIdx="0" presStyleCnt="1" custScaleX="208810" custScaleY="182957"/>
      <dgm:spPr/>
      <dgm:t>
        <a:bodyPr/>
        <a:lstStyle/>
        <a:p>
          <a:endParaRPr lang="ru-RU"/>
        </a:p>
      </dgm:t>
    </dgm:pt>
    <dgm:pt modelId="{A2B6E0DB-561E-4327-86FA-EFE48954BED9}" type="pres">
      <dgm:prSet presAssocID="{EAA9DA8D-EFD2-4D3C-834A-3BC5ED05ACDE}" presName="parTrans" presStyleLbl="sibTrans2D1" presStyleIdx="0" presStyleCnt="4"/>
      <dgm:spPr/>
      <dgm:t>
        <a:bodyPr/>
        <a:lstStyle/>
        <a:p>
          <a:endParaRPr lang="ru-RU"/>
        </a:p>
      </dgm:t>
    </dgm:pt>
    <dgm:pt modelId="{5290D4C6-7AE3-47CC-AECA-15F3A29772B9}" type="pres">
      <dgm:prSet presAssocID="{EAA9DA8D-EFD2-4D3C-834A-3BC5ED05ACDE}" presName="connectorText" presStyleLbl="sibTrans2D1" presStyleIdx="0" presStyleCnt="4"/>
      <dgm:spPr/>
      <dgm:t>
        <a:bodyPr/>
        <a:lstStyle/>
        <a:p>
          <a:endParaRPr lang="ru-RU"/>
        </a:p>
      </dgm:t>
    </dgm:pt>
    <dgm:pt modelId="{A633416D-AE39-4F37-8705-E0DB23E2037A}" type="pres">
      <dgm:prSet presAssocID="{92774487-7220-4B84-AD91-A2AA075B1CC6}" presName="node" presStyleLbl="node1" presStyleIdx="0" presStyleCnt="4" custScaleX="139761" custScaleY="129300" custRadScaleRad="104856" custRadScaleInc="783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192A5A7-0BA8-4E25-8640-CC82DDE47B1C}" type="pres">
      <dgm:prSet presAssocID="{8E3C8492-FB93-4D99-9E30-EDE286C6247E}" presName="parTrans" presStyleLbl="sibTrans2D1" presStyleIdx="1" presStyleCnt="4"/>
      <dgm:spPr/>
      <dgm:t>
        <a:bodyPr/>
        <a:lstStyle/>
        <a:p>
          <a:endParaRPr lang="ru-RU"/>
        </a:p>
      </dgm:t>
    </dgm:pt>
    <dgm:pt modelId="{A4A671F7-CCC2-4F11-977B-270D229E9EF6}" type="pres">
      <dgm:prSet presAssocID="{8E3C8492-FB93-4D99-9E30-EDE286C6247E}" presName="connectorText" presStyleLbl="sibTrans2D1" presStyleIdx="1" presStyleCnt="4"/>
      <dgm:spPr/>
      <dgm:t>
        <a:bodyPr/>
        <a:lstStyle/>
        <a:p>
          <a:endParaRPr lang="ru-RU"/>
        </a:p>
      </dgm:t>
    </dgm:pt>
    <dgm:pt modelId="{8F1CDBEE-F251-403D-86A9-0E4814C27DF4}" type="pres">
      <dgm:prSet presAssocID="{56C91F39-5C1B-409B-8486-C6BD006FDAAE}" presName="node" presStyleLbl="node1" presStyleIdx="1" presStyleCnt="4" custScaleX="147883" custScaleY="142313" custRadScaleRad="117601" custRadScaleInc="3504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E465EDE-B817-4D2A-8F2D-A26CB5862622}" type="pres">
      <dgm:prSet presAssocID="{EDE93BAF-4BA0-4461-8BE1-118C0621F1B4}" presName="parTrans" presStyleLbl="sibTrans2D1" presStyleIdx="2" presStyleCnt="4"/>
      <dgm:spPr/>
      <dgm:t>
        <a:bodyPr/>
        <a:lstStyle/>
        <a:p>
          <a:endParaRPr lang="ru-RU"/>
        </a:p>
      </dgm:t>
    </dgm:pt>
    <dgm:pt modelId="{6066B2AD-3CB8-44FF-A3BB-A2CCB9A44E1C}" type="pres">
      <dgm:prSet presAssocID="{EDE93BAF-4BA0-4461-8BE1-118C0621F1B4}" presName="connectorText" presStyleLbl="sibTrans2D1" presStyleIdx="2" presStyleCnt="4"/>
      <dgm:spPr/>
      <dgm:t>
        <a:bodyPr/>
        <a:lstStyle/>
        <a:p>
          <a:endParaRPr lang="ru-RU"/>
        </a:p>
      </dgm:t>
    </dgm:pt>
    <dgm:pt modelId="{15DCC298-4F8D-4F71-A1F8-4EC419B96E19}" type="pres">
      <dgm:prSet presAssocID="{39E9A4E2-D44D-4B5D-8B37-54B0D62CE0FF}" presName="node" presStyleLbl="node1" presStyleIdx="2" presStyleCnt="4" custScaleX="133621" custScaleY="12207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2BC39E-880C-4D9A-A342-C8C7DF0E85B3}" type="pres">
      <dgm:prSet presAssocID="{1082BF2C-D241-4836-BA46-865691E1DE7E}" presName="parTrans" presStyleLbl="sibTrans2D1" presStyleIdx="3" presStyleCnt="4"/>
      <dgm:spPr/>
      <dgm:t>
        <a:bodyPr/>
        <a:lstStyle/>
        <a:p>
          <a:endParaRPr lang="ru-RU"/>
        </a:p>
      </dgm:t>
    </dgm:pt>
    <dgm:pt modelId="{3E3CB81F-B133-425E-B2BC-3F598B8E7C8E}" type="pres">
      <dgm:prSet presAssocID="{1082BF2C-D241-4836-BA46-865691E1DE7E}" presName="connectorText" presStyleLbl="sibTrans2D1" presStyleIdx="3" presStyleCnt="4"/>
      <dgm:spPr/>
      <dgm:t>
        <a:bodyPr/>
        <a:lstStyle/>
        <a:p>
          <a:endParaRPr lang="ru-RU"/>
        </a:p>
      </dgm:t>
    </dgm:pt>
    <dgm:pt modelId="{ABF720B5-A619-495D-BFC1-0BC4A412FC94}" type="pres">
      <dgm:prSet presAssocID="{F960D837-3407-4D60-9617-BE254CB5CBE9}" presName="node" presStyleLbl="node1" presStyleIdx="3" presStyleCnt="4" custScaleX="143088" custScaleY="142397" custRadScaleRad="112164" custRadScaleInc="-2810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83442EE-FA18-4991-93D3-612231160693}" type="presOf" srcId="{EAA9DA8D-EFD2-4D3C-834A-3BC5ED05ACDE}" destId="{5290D4C6-7AE3-47CC-AECA-15F3A29772B9}" srcOrd="1" destOrd="0" presId="urn:microsoft.com/office/officeart/2005/8/layout/radial5"/>
    <dgm:cxn modelId="{3C49EB39-794D-4D38-9E9A-B06CC569BA95}" type="presOf" srcId="{F960D837-3407-4D60-9617-BE254CB5CBE9}" destId="{ABF720B5-A619-495D-BFC1-0BC4A412FC94}" srcOrd="0" destOrd="0" presId="urn:microsoft.com/office/officeart/2005/8/layout/radial5"/>
    <dgm:cxn modelId="{2D0199C9-AEF5-453E-A9F1-01A8EA59976B}" srcId="{DACD9067-D6B2-419E-9141-DCF45DB2D230}" destId="{F960D837-3407-4D60-9617-BE254CB5CBE9}" srcOrd="3" destOrd="0" parTransId="{1082BF2C-D241-4836-BA46-865691E1DE7E}" sibTransId="{6814EF5E-AF5D-46AF-B19E-AE83982D2F77}"/>
    <dgm:cxn modelId="{D987DCBA-5A77-468D-A39D-16A5D687B150}" type="presOf" srcId="{56C91F39-5C1B-409B-8486-C6BD006FDAAE}" destId="{8F1CDBEE-F251-403D-86A9-0E4814C27DF4}" srcOrd="0" destOrd="0" presId="urn:microsoft.com/office/officeart/2005/8/layout/radial5"/>
    <dgm:cxn modelId="{A2E8EC24-8D9F-4487-BA2E-A165E9BF8E7D}" type="presOf" srcId="{8E3C8492-FB93-4D99-9E30-EDE286C6247E}" destId="{E192A5A7-0BA8-4E25-8640-CC82DDE47B1C}" srcOrd="0" destOrd="0" presId="urn:microsoft.com/office/officeart/2005/8/layout/radial5"/>
    <dgm:cxn modelId="{A36776C3-81E3-402B-8DF6-CF625DC3FBAD}" srcId="{DACD9067-D6B2-419E-9141-DCF45DB2D230}" destId="{56C91F39-5C1B-409B-8486-C6BD006FDAAE}" srcOrd="1" destOrd="0" parTransId="{8E3C8492-FB93-4D99-9E30-EDE286C6247E}" sibTransId="{F3C3AAC9-A2DC-42ED-945F-4B7D2431D137}"/>
    <dgm:cxn modelId="{24D3FADA-D084-41AD-86DF-0179021F56AD}" type="presOf" srcId="{8E3C8492-FB93-4D99-9E30-EDE286C6247E}" destId="{A4A671F7-CCC2-4F11-977B-270D229E9EF6}" srcOrd="1" destOrd="0" presId="urn:microsoft.com/office/officeart/2005/8/layout/radial5"/>
    <dgm:cxn modelId="{F755B34F-24F1-4DA1-80DC-F15D5C67A1E3}" type="presOf" srcId="{39E9A4E2-D44D-4B5D-8B37-54B0D62CE0FF}" destId="{15DCC298-4F8D-4F71-A1F8-4EC419B96E19}" srcOrd="0" destOrd="0" presId="urn:microsoft.com/office/officeart/2005/8/layout/radial5"/>
    <dgm:cxn modelId="{D5ED8A16-C38C-4FEB-A4F5-65459ABBDEE4}" type="presOf" srcId="{92774487-7220-4B84-AD91-A2AA075B1CC6}" destId="{A633416D-AE39-4F37-8705-E0DB23E2037A}" srcOrd="0" destOrd="0" presId="urn:microsoft.com/office/officeart/2005/8/layout/radial5"/>
    <dgm:cxn modelId="{1729D526-54A3-478E-B83C-393605E69E3D}" type="presOf" srcId="{1082BF2C-D241-4836-BA46-865691E1DE7E}" destId="{982BC39E-880C-4D9A-A342-C8C7DF0E85B3}" srcOrd="0" destOrd="0" presId="urn:microsoft.com/office/officeart/2005/8/layout/radial5"/>
    <dgm:cxn modelId="{C08FA924-C48D-4922-BD69-DC41B6E80D8A}" srcId="{DC8D5295-5F23-40F1-9880-9EEC33D73E1C}" destId="{7A2BC168-3A1A-401F-8D63-27BF346AB25E}" srcOrd="1" destOrd="0" parTransId="{6FE6F7DE-ED93-461F-A8DB-BA75623795ED}" sibTransId="{A6DB2BDB-DE6E-4EDA-B30C-7763D8FC50F0}"/>
    <dgm:cxn modelId="{978D704C-03A4-4696-A400-5A8CD9D7CB0B}" srcId="{DACD9067-D6B2-419E-9141-DCF45DB2D230}" destId="{39E9A4E2-D44D-4B5D-8B37-54B0D62CE0FF}" srcOrd="2" destOrd="0" parTransId="{EDE93BAF-4BA0-4461-8BE1-118C0621F1B4}" sibTransId="{63B977BA-9E32-45CB-B991-924D4ED86A32}"/>
    <dgm:cxn modelId="{E8FA40C2-3681-472A-8972-EDF2CC6C0800}" srcId="{DACD9067-D6B2-419E-9141-DCF45DB2D230}" destId="{92774487-7220-4B84-AD91-A2AA075B1CC6}" srcOrd="0" destOrd="0" parTransId="{EAA9DA8D-EFD2-4D3C-834A-3BC5ED05ACDE}" sibTransId="{D91520D2-43D6-41B0-961E-A320F66459F9}"/>
    <dgm:cxn modelId="{D1B992DD-3A73-4261-A7EE-6615AFEF4385}" type="presOf" srcId="{DC8D5295-5F23-40F1-9880-9EEC33D73E1C}" destId="{BB6173AA-A765-4604-BDD5-9576D70BBC95}" srcOrd="0" destOrd="0" presId="urn:microsoft.com/office/officeart/2005/8/layout/radial5"/>
    <dgm:cxn modelId="{D0935C55-1282-4AC7-A245-7CD5964A2774}" type="presOf" srcId="{EDE93BAF-4BA0-4461-8BE1-118C0621F1B4}" destId="{6066B2AD-3CB8-44FF-A3BB-A2CCB9A44E1C}" srcOrd="1" destOrd="0" presId="urn:microsoft.com/office/officeart/2005/8/layout/radial5"/>
    <dgm:cxn modelId="{540C0264-4AD0-424C-A0CD-07FA96F28D5D}" srcId="{DC8D5295-5F23-40F1-9880-9EEC33D73E1C}" destId="{3086B1A0-563E-4169-A999-FBED9378E0F0}" srcOrd="2" destOrd="0" parTransId="{6E6100D7-53EB-44BB-AC5B-A7096B94BCD4}" sibTransId="{C1D064FC-0EE4-4413-B8CF-196E1BC08171}"/>
    <dgm:cxn modelId="{A310AEC9-0BD8-4162-AF6C-F804EA5B48FE}" type="presOf" srcId="{EDE93BAF-4BA0-4461-8BE1-118C0621F1B4}" destId="{FE465EDE-B817-4D2A-8F2D-A26CB5862622}" srcOrd="0" destOrd="0" presId="urn:microsoft.com/office/officeart/2005/8/layout/radial5"/>
    <dgm:cxn modelId="{3ED26FAD-5B0C-418B-AE21-5741F750AAA9}" type="presOf" srcId="{DACD9067-D6B2-419E-9141-DCF45DB2D230}" destId="{B6E9B456-5102-4D64-8954-2AF473305CFE}" srcOrd="0" destOrd="0" presId="urn:microsoft.com/office/officeart/2005/8/layout/radial5"/>
    <dgm:cxn modelId="{3E0D9302-6782-4B85-91F4-8669D3C0CD05}" type="presOf" srcId="{1082BF2C-D241-4836-BA46-865691E1DE7E}" destId="{3E3CB81F-B133-425E-B2BC-3F598B8E7C8E}" srcOrd="1" destOrd="0" presId="urn:microsoft.com/office/officeart/2005/8/layout/radial5"/>
    <dgm:cxn modelId="{DB948833-10DE-4992-A812-C84C004A4B3A}" type="presOf" srcId="{EAA9DA8D-EFD2-4D3C-834A-3BC5ED05ACDE}" destId="{A2B6E0DB-561E-4327-86FA-EFE48954BED9}" srcOrd="0" destOrd="0" presId="urn:microsoft.com/office/officeart/2005/8/layout/radial5"/>
    <dgm:cxn modelId="{C26353CA-03AE-45D1-9659-8F7B7F1E7A8F}" srcId="{DC8D5295-5F23-40F1-9880-9EEC33D73E1C}" destId="{DACD9067-D6B2-419E-9141-DCF45DB2D230}" srcOrd="0" destOrd="0" parTransId="{0CB571BD-EC1C-48A2-A691-E10E038617E5}" sibTransId="{19A9661E-F0A6-46E6-8649-384F6843E1C0}"/>
    <dgm:cxn modelId="{FC1175F2-64B8-47FA-9A88-1D73240AD2E7}" type="presParOf" srcId="{BB6173AA-A765-4604-BDD5-9576D70BBC95}" destId="{B6E9B456-5102-4D64-8954-2AF473305CFE}" srcOrd="0" destOrd="0" presId="urn:microsoft.com/office/officeart/2005/8/layout/radial5"/>
    <dgm:cxn modelId="{A8953946-3CAF-44E9-BAD5-B193FE8A4EA4}" type="presParOf" srcId="{BB6173AA-A765-4604-BDD5-9576D70BBC95}" destId="{A2B6E0DB-561E-4327-86FA-EFE48954BED9}" srcOrd="1" destOrd="0" presId="urn:microsoft.com/office/officeart/2005/8/layout/radial5"/>
    <dgm:cxn modelId="{87F8B636-D1E6-41E1-BA1B-CCFB55D8CAFB}" type="presParOf" srcId="{A2B6E0DB-561E-4327-86FA-EFE48954BED9}" destId="{5290D4C6-7AE3-47CC-AECA-15F3A29772B9}" srcOrd="0" destOrd="0" presId="urn:microsoft.com/office/officeart/2005/8/layout/radial5"/>
    <dgm:cxn modelId="{D58F9E03-6004-459A-9C69-EBD394481C4A}" type="presParOf" srcId="{BB6173AA-A765-4604-BDD5-9576D70BBC95}" destId="{A633416D-AE39-4F37-8705-E0DB23E2037A}" srcOrd="2" destOrd="0" presId="urn:microsoft.com/office/officeart/2005/8/layout/radial5"/>
    <dgm:cxn modelId="{8691D454-0E06-4779-BE5D-4E510637510E}" type="presParOf" srcId="{BB6173AA-A765-4604-BDD5-9576D70BBC95}" destId="{E192A5A7-0BA8-4E25-8640-CC82DDE47B1C}" srcOrd="3" destOrd="0" presId="urn:microsoft.com/office/officeart/2005/8/layout/radial5"/>
    <dgm:cxn modelId="{3F7092A9-C22F-481B-9257-5E95A054A988}" type="presParOf" srcId="{E192A5A7-0BA8-4E25-8640-CC82DDE47B1C}" destId="{A4A671F7-CCC2-4F11-977B-270D229E9EF6}" srcOrd="0" destOrd="0" presId="urn:microsoft.com/office/officeart/2005/8/layout/radial5"/>
    <dgm:cxn modelId="{EE5EE6C7-147E-4B7F-9BA4-ED9493A4E3E9}" type="presParOf" srcId="{BB6173AA-A765-4604-BDD5-9576D70BBC95}" destId="{8F1CDBEE-F251-403D-86A9-0E4814C27DF4}" srcOrd="4" destOrd="0" presId="urn:microsoft.com/office/officeart/2005/8/layout/radial5"/>
    <dgm:cxn modelId="{74549D7E-7D77-436D-A851-425EB1B2B236}" type="presParOf" srcId="{BB6173AA-A765-4604-BDD5-9576D70BBC95}" destId="{FE465EDE-B817-4D2A-8F2D-A26CB5862622}" srcOrd="5" destOrd="0" presId="urn:microsoft.com/office/officeart/2005/8/layout/radial5"/>
    <dgm:cxn modelId="{6D24A32E-2490-46D7-A640-1334A86E7ED0}" type="presParOf" srcId="{FE465EDE-B817-4D2A-8F2D-A26CB5862622}" destId="{6066B2AD-3CB8-44FF-A3BB-A2CCB9A44E1C}" srcOrd="0" destOrd="0" presId="urn:microsoft.com/office/officeart/2005/8/layout/radial5"/>
    <dgm:cxn modelId="{2B8638A3-05BD-48CE-A845-9CE1E78FE205}" type="presParOf" srcId="{BB6173AA-A765-4604-BDD5-9576D70BBC95}" destId="{15DCC298-4F8D-4F71-A1F8-4EC419B96E19}" srcOrd="6" destOrd="0" presId="urn:microsoft.com/office/officeart/2005/8/layout/radial5"/>
    <dgm:cxn modelId="{CD10E533-1297-47CB-9512-AB09A777374C}" type="presParOf" srcId="{BB6173AA-A765-4604-BDD5-9576D70BBC95}" destId="{982BC39E-880C-4D9A-A342-C8C7DF0E85B3}" srcOrd="7" destOrd="0" presId="urn:microsoft.com/office/officeart/2005/8/layout/radial5"/>
    <dgm:cxn modelId="{20FED8F9-0B46-428B-AB19-4E8ABD783FF2}" type="presParOf" srcId="{982BC39E-880C-4D9A-A342-C8C7DF0E85B3}" destId="{3E3CB81F-B133-425E-B2BC-3F598B8E7C8E}" srcOrd="0" destOrd="0" presId="urn:microsoft.com/office/officeart/2005/8/layout/radial5"/>
    <dgm:cxn modelId="{427EFE80-30C9-4BDE-88F4-69214AED4490}" type="presParOf" srcId="{BB6173AA-A765-4604-BDD5-9576D70BBC95}" destId="{ABF720B5-A619-495D-BFC1-0BC4A412FC94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FFDF7E2-13FE-4BFA-A361-0B64567F05BE}" type="doc">
      <dgm:prSet loTypeId="urn:microsoft.com/office/officeart/2005/8/layout/vList3#1" loCatId="list" qsTypeId="urn:microsoft.com/office/officeart/2005/8/quickstyle/simple1" qsCatId="simple" csTypeId="urn:microsoft.com/office/officeart/2005/8/colors/colorful2" csCatId="colorful" phldr="1"/>
      <dgm:spPr/>
    </dgm:pt>
    <dgm:pt modelId="{998F5012-83FD-41B4-B367-5FDBAAB70D47}">
      <dgm:prSet phldrT="[Текст]" custT="1"/>
      <dgm:spPr/>
      <dgm:t>
        <a:bodyPr/>
        <a:lstStyle/>
        <a:p>
          <a:r>
            <a:rPr lang="ru-RU" sz="1400" dirty="0" smtClean="0"/>
            <a:t>Обучение правильному произношению звуков , знакомство с понятием «звук»</a:t>
          </a:r>
        </a:p>
        <a:p>
          <a:r>
            <a:rPr lang="ru-RU" sz="800" dirty="0" smtClean="0"/>
            <a:t>(Уточнение и закрепление правильного произношения гласных и согласных звуков, которые следует давать в определенной последовательности, с учетом их артикуляционной трудности. В этом возрасте уточняется произношение почти всех звуков русского языка, кроме группы шипящих , свистящих и сонорных)</a:t>
          </a:r>
          <a:endParaRPr lang="ru-RU" sz="800" dirty="0"/>
        </a:p>
      </dgm:t>
    </dgm:pt>
    <dgm:pt modelId="{ED36E64B-65B5-4FB6-96E8-EB009BEA531C}" type="parTrans" cxnId="{2894E964-7DCC-4E50-B1C7-D87EA7DD9621}">
      <dgm:prSet/>
      <dgm:spPr/>
      <dgm:t>
        <a:bodyPr/>
        <a:lstStyle/>
        <a:p>
          <a:endParaRPr lang="ru-RU"/>
        </a:p>
      </dgm:t>
    </dgm:pt>
    <dgm:pt modelId="{CAD3E141-87DA-42E7-882B-502C13EDB6B1}" type="sibTrans" cxnId="{2894E964-7DCC-4E50-B1C7-D87EA7DD9621}">
      <dgm:prSet/>
      <dgm:spPr/>
      <dgm:t>
        <a:bodyPr/>
        <a:lstStyle/>
        <a:p>
          <a:endParaRPr lang="ru-RU"/>
        </a:p>
      </dgm:t>
    </dgm:pt>
    <dgm:pt modelId="{E3FCA4C3-960E-4C11-9902-1A8D9ACD315A}">
      <dgm:prSet phldrT="[Текст]" custT="1"/>
      <dgm:spPr/>
      <dgm:t>
        <a:bodyPr/>
        <a:lstStyle/>
        <a:p>
          <a:r>
            <a:rPr lang="ru-RU" sz="1800" dirty="0" smtClean="0"/>
            <a:t>Обучение отчетливому и внятному произнесению слов</a:t>
          </a:r>
          <a:endParaRPr lang="ru-RU" sz="1800" dirty="0"/>
        </a:p>
      </dgm:t>
    </dgm:pt>
    <dgm:pt modelId="{9429D71B-E3F0-4043-BD6B-30798103EBBB}" type="parTrans" cxnId="{5F501B4F-14FC-4AE1-8B38-092D01A73495}">
      <dgm:prSet/>
      <dgm:spPr/>
      <dgm:t>
        <a:bodyPr/>
        <a:lstStyle/>
        <a:p>
          <a:endParaRPr lang="ru-RU"/>
        </a:p>
      </dgm:t>
    </dgm:pt>
    <dgm:pt modelId="{87339655-C21D-4C06-B74B-9CC2B6A14477}" type="sibTrans" cxnId="{5F501B4F-14FC-4AE1-8B38-092D01A73495}">
      <dgm:prSet/>
      <dgm:spPr/>
      <dgm:t>
        <a:bodyPr/>
        <a:lstStyle/>
        <a:p>
          <a:endParaRPr lang="ru-RU"/>
        </a:p>
      </dgm:t>
    </dgm:pt>
    <dgm:pt modelId="{A8276751-FCEF-46F3-9303-AA86BA704F7A}">
      <dgm:prSet phldrT="[Текст]" custT="1"/>
      <dgm:spPr/>
      <dgm:t>
        <a:bodyPr/>
        <a:lstStyle/>
        <a:p>
          <a:r>
            <a:rPr lang="ru-RU" sz="1800" dirty="0" smtClean="0"/>
            <a:t>Развитие слухового восприятия </a:t>
          </a:r>
        </a:p>
        <a:p>
          <a:r>
            <a:rPr lang="ru-RU" sz="800" dirty="0" smtClean="0"/>
            <a:t>(Эта работа является важной предпосылкой для формирования звуковой (произносительной) стороны речи. )</a:t>
          </a:r>
          <a:endParaRPr lang="ru-RU" sz="800" dirty="0"/>
        </a:p>
      </dgm:t>
    </dgm:pt>
    <dgm:pt modelId="{CFC9D131-1C0D-4A04-96A3-26A6478D5BC1}" type="parTrans" cxnId="{E9A01C23-83A1-421D-BF33-B9A73F171543}">
      <dgm:prSet/>
      <dgm:spPr/>
      <dgm:t>
        <a:bodyPr/>
        <a:lstStyle/>
        <a:p>
          <a:endParaRPr lang="ru-RU"/>
        </a:p>
      </dgm:t>
    </dgm:pt>
    <dgm:pt modelId="{74F80518-CD7D-4F35-8F55-CAC57C8FCC9D}" type="sibTrans" cxnId="{E9A01C23-83A1-421D-BF33-B9A73F171543}">
      <dgm:prSet/>
      <dgm:spPr/>
      <dgm:t>
        <a:bodyPr/>
        <a:lstStyle/>
        <a:p>
          <a:endParaRPr lang="ru-RU"/>
        </a:p>
      </dgm:t>
    </dgm:pt>
    <dgm:pt modelId="{BB2A4280-C429-4FC7-9F54-9A96BD12C12C}">
      <dgm:prSet phldrT="[Текст]" custT="1"/>
      <dgm:spPr/>
      <dgm:t>
        <a:bodyPr/>
        <a:lstStyle/>
        <a:p>
          <a:r>
            <a:rPr lang="ru-RU" sz="1800" dirty="0" smtClean="0"/>
            <a:t>Развитие голосового аппарата, темпа речи </a:t>
          </a:r>
        </a:p>
        <a:p>
          <a:r>
            <a:rPr lang="ru-RU" sz="800" dirty="0" smtClean="0"/>
            <a:t>(научить детей регулировать громкость голоса)</a:t>
          </a:r>
          <a:endParaRPr lang="ru-RU" sz="800" dirty="0"/>
        </a:p>
      </dgm:t>
    </dgm:pt>
    <dgm:pt modelId="{BFB91B57-D1B6-43A5-91DD-CAB117BBC197}" type="parTrans" cxnId="{55578EEC-DFD1-4372-A851-871A0F4E9009}">
      <dgm:prSet/>
      <dgm:spPr/>
      <dgm:t>
        <a:bodyPr/>
        <a:lstStyle/>
        <a:p>
          <a:endParaRPr lang="ru-RU"/>
        </a:p>
      </dgm:t>
    </dgm:pt>
    <dgm:pt modelId="{9CA79A29-4B17-4BAA-8290-AF8B8963F9F0}" type="sibTrans" cxnId="{55578EEC-DFD1-4372-A851-871A0F4E9009}">
      <dgm:prSet/>
      <dgm:spPr/>
      <dgm:t>
        <a:bodyPr/>
        <a:lstStyle/>
        <a:p>
          <a:endParaRPr lang="ru-RU"/>
        </a:p>
      </dgm:t>
    </dgm:pt>
    <dgm:pt modelId="{C6DDEE79-4663-495D-8938-672245879306}">
      <dgm:prSet phldrT="[Текст]" custT="1"/>
      <dgm:spPr/>
      <dgm:t>
        <a:bodyPr/>
        <a:lstStyle/>
        <a:p>
          <a:pPr>
            <a:lnSpc>
              <a:spcPct val="100000"/>
            </a:lnSpc>
          </a:pPr>
          <a:r>
            <a:rPr lang="ru-RU" sz="1800" dirty="0" smtClean="0"/>
            <a:t>Развитие речевого  дыхания</a:t>
          </a:r>
        </a:p>
        <a:p>
          <a:pPr>
            <a:lnSpc>
              <a:spcPct val="100000"/>
            </a:lnSpc>
          </a:pPr>
          <a:r>
            <a:rPr lang="ru-RU" sz="800" dirty="0" smtClean="0"/>
            <a:t> (научить малышей свободно, долго и плавно производить выдох через рот)</a:t>
          </a:r>
          <a:endParaRPr lang="ru-RU" sz="800" dirty="0"/>
        </a:p>
      </dgm:t>
    </dgm:pt>
    <dgm:pt modelId="{0CBD5464-EDFC-45F6-A796-8E6B24601618}" type="parTrans" cxnId="{B72AB3CD-596B-475B-AC21-629579F5B864}">
      <dgm:prSet/>
      <dgm:spPr/>
      <dgm:t>
        <a:bodyPr/>
        <a:lstStyle/>
        <a:p>
          <a:endParaRPr lang="ru-RU"/>
        </a:p>
      </dgm:t>
    </dgm:pt>
    <dgm:pt modelId="{A2637946-85E3-446D-81B7-5D351A1DDD55}" type="sibTrans" cxnId="{B72AB3CD-596B-475B-AC21-629579F5B864}">
      <dgm:prSet/>
      <dgm:spPr/>
      <dgm:t>
        <a:bodyPr/>
        <a:lstStyle/>
        <a:p>
          <a:endParaRPr lang="ru-RU"/>
        </a:p>
      </dgm:t>
    </dgm:pt>
    <dgm:pt modelId="{ABCF378D-8268-44A1-BD19-D1345CD57567}">
      <dgm:prSet phldrT="[Текст]" custT="1"/>
      <dgm:spPr/>
      <dgm:t>
        <a:bodyPr/>
        <a:lstStyle/>
        <a:p>
          <a:r>
            <a:rPr lang="ru-RU" sz="1800" dirty="0" smtClean="0"/>
            <a:t>Укрепление артикуляционного аппарата</a:t>
          </a:r>
          <a:endParaRPr lang="ru-RU" sz="1800" dirty="0"/>
        </a:p>
      </dgm:t>
    </dgm:pt>
    <dgm:pt modelId="{23EFEF0F-B260-4BC5-95D1-85EBAB7351A9}" type="parTrans" cxnId="{C6A78CDE-3631-44B7-9D8E-ED4BF2E8DB89}">
      <dgm:prSet/>
      <dgm:spPr/>
      <dgm:t>
        <a:bodyPr/>
        <a:lstStyle/>
        <a:p>
          <a:endParaRPr lang="ru-RU"/>
        </a:p>
      </dgm:t>
    </dgm:pt>
    <dgm:pt modelId="{DD38951D-DC17-4F84-9EE8-61D399AC06F0}" type="sibTrans" cxnId="{C6A78CDE-3631-44B7-9D8E-ED4BF2E8DB89}">
      <dgm:prSet/>
      <dgm:spPr/>
      <dgm:t>
        <a:bodyPr/>
        <a:lstStyle/>
        <a:p>
          <a:endParaRPr lang="ru-RU"/>
        </a:p>
      </dgm:t>
    </dgm:pt>
    <dgm:pt modelId="{3E277ADE-7775-41B3-B60B-A9C038046C64}">
      <dgm:prSet phldrT="[Текст]" custT="1"/>
      <dgm:spPr/>
      <dgm:t>
        <a:bodyPr/>
        <a:lstStyle/>
        <a:p>
          <a:r>
            <a:rPr lang="ru-RU" sz="1800" dirty="0" smtClean="0"/>
            <a:t>Развитие речевого слуха</a:t>
          </a:r>
          <a:endParaRPr lang="ru-RU" sz="1800" dirty="0"/>
        </a:p>
      </dgm:t>
    </dgm:pt>
    <dgm:pt modelId="{E3DD7CCF-E7A2-4D03-B7D6-2B735662D33B}" type="parTrans" cxnId="{A21FB3AF-ACC9-4220-8C13-4DEAA8CC8A82}">
      <dgm:prSet/>
      <dgm:spPr/>
      <dgm:t>
        <a:bodyPr/>
        <a:lstStyle/>
        <a:p>
          <a:endParaRPr lang="ru-RU"/>
        </a:p>
      </dgm:t>
    </dgm:pt>
    <dgm:pt modelId="{E9EE0055-7F05-4EC7-8788-EAB93C5CD4CC}" type="sibTrans" cxnId="{A21FB3AF-ACC9-4220-8C13-4DEAA8CC8A82}">
      <dgm:prSet/>
      <dgm:spPr/>
      <dgm:t>
        <a:bodyPr/>
        <a:lstStyle/>
        <a:p>
          <a:endParaRPr lang="ru-RU"/>
        </a:p>
      </dgm:t>
    </dgm:pt>
    <dgm:pt modelId="{EE5F803C-0685-4C86-A777-67CA5C6FD666}">
      <dgm:prSet phldrT="[Текст]" custT="1"/>
      <dgm:spPr/>
      <dgm:t>
        <a:bodyPr/>
        <a:lstStyle/>
        <a:p>
          <a:r>
            <a:rPr lang="ru-RU" sz="1800" dirty="0" smtClean="0"/>
            <a:t>Обучение воспроизведению звукоподражаний</a:t>
          </a:r>
          <a:endParaRPr lang="ru-RU" sz="1800" dirty="0"/>
        </a:p>
      </dgm:t>
    </dgm:pt>
    <dgm:pt modelId="{D67BCF00-0277-4E39-BC8B-A7C2AFAA379A}" type="parTrans" cxnId="{BFC256A6-A164-4343-9925-BA8939EA3A55}">
      <dgm:prSet/>
      <dgm:spPr/>
      <dgm:t>
        <a:bodyPr/>
        <a:lstStyle/>
        <a:p>
          <a:endParaRPr lang="ru-RU"/>
        </a:p>
      </dgm:t>
    </dgm:pt>
    <dgm:pt modelId="{D4008CC2-400D-41B1-871E-3BBBAF0580AA}" type="sibTrans" cxnId="{BFC256A6-A164-4343-9925-BA8939EA3A55}">
      <dgm:prSet/>
      <dgm:spPr/>
      <dgm:t>
        <a:bodyPr/>
        <a:lstStyle/>
        <a:p>
          <a:endParaRPr lang="ru-RU"/>
        </a:p>
      </dgm:t>
    </dgm:pt>
    <dgm:pt modelId="{09595E66-A7AB-4758-B2CA-F63D5C28BE12}" type="pres">
      <dgm:prSet presAssocID="{3FFDF7E2-13FE-4BFA-A361-0B64567F05BE}" presName="linearFlow" presStyleCnt="0">
        <dgm:presLayoutVars>
          <dgm:dir/>
          <dgm:resizeHandles val="exact"/>
        </dgm:presLayoutVars>
      </dgm:prSet>
      <dgm:spPr/>
    </dgm:pt>
    <dgm:pt modelId="{9E9F3654-D4BA-43AC-A8DA-621E027EF85C}" type="pres">
      <dgm:prSet presAssocID="{998F5012-83FD-41B4-B367-5FDBAAB70D47}" presName="composite" presStyleCnt="0"/>
      <dgm:spPr/>
    </dgm:pt>
    <dgm:pt modelId="{9DC0FE68-AD3A-4AD8-8440-CE4118B32EDE}" type="pres">
      <dgm:prSet presAssocID="{998F5012-83FD-41B4-B367-5FDBAAB70D47}" presName="imgShp" presStyleLbl="fgImgPlace1" presStyleIdx="0" presStyleCnt="8" custScaleX="74530" custScaleY="78287" custLinFactX="-6287" custLinFactNeighborX="-100000" custLinFactNeighborY="1456"/>
      <dgm:spPr/>
    </dgm:pt>
    <dgm:pt modelId="{0BE5B19D-FAA1-4334-91D3-8480B3D2AFF3}" type="pres">
      <dgm:prSet presAssocID="{998F5012-83FD-41B4-B367-5FDBAAB70D47}" presName="txShp" presStyleLbl="node1" presStyleIdx="0" presStyleCnt="8" custScaleX="136167" custScaleY="12250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46F64B3-13F2-4A9E-8418-2558A860B337}" type="pres">
      <dgm:prSet presAssocID="{CAD3E141-87DA-42E7-882B-502C13EDB6B1}" presName="spacing" presStyleCnt="0"/>
      <dgm:spPr/>
    </dgm:pt>
    <dgm:pt modelId="{CC4A2472-250A-4C8B-A8B2-85F1EBBD15BF}" type="pres">
      <dgm:prSet presAssocID="{EE5F803C-0685-4C86-A777-67CA5C6FD666}" presName="composite" presStyleCnt="0"/>
      <dgm:spPr/>
    </dgm:pt>
    <dgm:pt modelId="{4E42F46A-F3E0-4FE9-BB5B-AF6AA885CE80}" type="pres">
      <dgm:prSet presAssocID="{EE5F803C-0685-4C86-A777-67CA5C6FD666}" presName="imgShp" presStyleLbl="fgImgPlace1" presStyleIdx="1" presStyleCnt="8" custLinFactX="-6287" custLinFactNeighborX="-100000" custLinFactNeighborY="435"/>
      <dgm:spPr/>
    </dgm:pt>
    <dgm:pt modelId="{01E38571-CB52-479E-8F76-D24F69856712}" type="pres">
      <dgm:prSet presAssocID="{EE5F803C-0685-4C86-A777-67CA5C6FD666}" presName="txShp" presStyleLbl="node1" presStyleIdx="1" presStyleCnt="8" custScaleX="13616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E12D694-EC65-430E-853E-F87BB44842D6}" type="pres">
      <dgm:prSet presAssocID="{D4008CC2-400D-41B1-871E-3BBBAF0580AA}" presName="spacing" presStyleCnt="0"/>
      <dgm:spPr/>
    </dgm:pt>
    <dgm:pt modelId="{AA3826B3-4E8B-4854-8C43-3F8EA2AEE9B4}" type="pres">
      <dgm:prSet presAssocID="{E3FCA4C3-960E-4C11-9902-1A8D9ACD315A}" presName="composite" presStyleCnt="0"/>
      <dgm:spPr/>
    </dgm:pt>
    <dgm:pt modelId="{4BD5EF2B-0196-4638-B5DC-FC8740467077}" type="pres">
      <dgm:prSet presAssocID="{E3FCA4C3-960E-4C11-9902-1A8D9ACD315A}" presName="imgShp" presStyleLbl="fgImgPlace1" presStyleIdx="2" presStyleCnt="8" custLinFactX="-6287" custLinFactNeighborX="-100000" custLinFactNeighborY="-2068"/>
      <dgm:spPr/>
    </dgm:pt>
    <dgm:pt modelId="{2A149D6B-DC9D-495D-91A9-0A3B7CADE5C3}" type="pres">
      <dgm:prSet presAssocID="{E3FCA4C3-960E-4C11-9902-1A8D9ACD315A}" presName="txShp" presStyleLbl="node1" presStyleIdx="2" presStyleCnt="8" custScaleX="13616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3989B8D-C3ED-43A6-B11C-2B093EB57FB7}" type="pres">
      <dgm:prSet presAssocID="{87339655-C21D-4C06-B74B-9CC2B6A14477}" presName="spacing" presStyleCnt="0"/>
      <dgm:spPr/>
    </dgm:pt>
    <dgm:pt modelId="{743D0801-4303-47C3-A571-8F96C38DD288}" type="pres">
      <dgm:prSet presAssocID="{A8276751-FCEF-46F3-9303-AA86BA704F7A}" presName="composite" presStyleCnt="0"/>
      <dgm:spPr/>
    </dgm:pt>
    <dgm:pt modelId="{89BDC527-E91F-45F6-99FE-AB0677095F71}" type="pres">
      <dgm:prSet presAssocID="{A8276751-FCEF-46F3-9303-AA86BA704F7A}" presName="imgShp" presStyleLbl="fgImgPlace1" presStyleIdx="3" presStyleCnt="8" custLinFactX="-6287" custLinFactNeighborX="-100000" custLinFactNeighborY="-4572"/>
      <dgm:spPr/>
    </dgm:pt>
    <dgm:pt modelId="{AC981FF1-85BA-4481-9FD2-74511C297DA4}" type="pres">
      <dgm:prSet presAssocID="{A8276751-FCEF-46F3-9303-AA86BA704F7A}" presName="txShp" presStyleLbl="node1" presStyleIdx="3" presStyleCnt="8" custScaleX="13616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8D1C2C-15A8-4D7D-BF12-E758FD30C23B}" type="pres">
      <dgm:prSet presAssocID="{74F80518-CD7D-4F35-8F55-CAC57C8FCC9D}" presName="spacing" presStyleCnt="0"/>
      <dgm:spPr/>
    </dgm:pt>
    <dgm:pt modelId="{2619D574-BE1C-4277-8163-05275C99821A}" type="pres">
      <dgm:prSet presAssocID="{BB2A4280-C429-4FC7-9F54-9A96BD12C12C}" presName="composite" presStyleCnt="0"/>
      <dgm:spPr/>
    </dgm:pt>
    <dgm:pt modelId="{F75DF654-FDAE-438E-8040-E9AEC8A7DD13}" type="pres">
      <dgm:prSet presAssocID="{BB2A4280-C429-4FC7-9F54-9A96BD12C12C}" presName="imgShp" presStyleLbl="fgImgPlace1" presStyleIdx="4" presStyleCnt="8" custLinFactX="-6287" custLinFactNeighborX="-100000" custLinFactNeighborY="-7075"/>
      <dgm:spPr/>
    </dgm:pt>
    <dgm:pt modelId="{3C77B744-B0EB-4D8C-8B5C-7A9D8B68F8A3}" type="pres">
      <dgm:prSet presAssocID="{BB2A4280-C429-4FC7-9F54-9A96BD12C12C}" presName="txShp" presStyleLbl="node1" presStyleIdx="4" presStyleCnt="8" custScaleX="13616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40EE23F-5C85-4BB7-8725-FCE2F08F5A1F}" type="pres">
      <dgm:prSet presAssocID="{9CA79A29-4B17-4BAA-8290-AF8B8963F9F0}" presName="spacing" presStyleCnt="0"/>
      <dgm:spPr/>
    </dgm:pt>
    <dgm:pt modelId="{EAE18CFD-7790-4A1F-A9A1-898715DA14C0}" type="pres">
      <dgm:prSet presAssocID="{C6DDEE79-4663-495D-8938-672245879306}" presName="composite" presStyleCnt="0"/>
      <dgm:spPr/>
    </dgm:pt>
    <dgm:pt modelId="{42E8CD92-5E87-47AD-AD5D-2FF8745D9F35}" type="pres">
      <dgm:prSet presAssocID="{C6DDEE79-4663-495D-8938-672245879306}" presName="imgShp" presStyleLbl="fgImgPlace1" presStyleIdx="5" presStyleCnt="8" custLinFactX="-6287" custLinFactNeighborX="-100000" custLinFactNeighborY="-9579"/>
      <dgm:spPr/>
    </dgm:pt>
    <dgm:pt modelId="{E2E10A97-3A5B-4F5D-88E1-25EBF6256BA4}" type="pres">
      <dgm:prSet presAssocID="{C6DDEE79-4663-495D-8938-672245879306}" presName="txShp" presStyleLbl="node1" presStyleIdx="5" presStyleCnt="8" custScaleX="13616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922441-4D49-42FB-B801-0CB811CD959B}" type="pres">
      <dgm:prSet presAssocID="{A2637946-85E3-446D-81B7-5D351A1DDD55}" presName="spacing" presStyleCnt="0"/>
      <dgm:spPr/>
    </dgm:pt>
    <dgm:pt modelId="{B20A7CB9-D2C7-4857-9850-C1E33657EAEF}" type="pres">
      <dgm:prSet presAssocID="{ABCF378D-8268-44A1-BD19-D1345CD57567}" presName="composite" presStyleCnt="0"/>
      <dgm:spPr/>
    </dgm:pt>
    <dgm:pt modelId="{401F6009-6046-45D5-9E95-9994E2FFA369}" type="pres">
      <dgm:prSet presAssocID="{ABCF378D-8268-44A1-BD19-D1345CD57567}" presName="imgShp" presStyleLbl="fgImgPlace1" presStyleIdx="6" presStyleCnt="8" custLinFactX="-6287" custLinFactNeighborX="-100000" custLinFactNeighborY="653"/>
      <dgm:spPr/>
    </dgm:pt>
    <dgm:pt modelId="{3E10396F-1FBA-49EA-8B6D-C9F8C1F4AB3C}" type="pres">
      <dgm:prSet presAssocID="{ABCF378D-8268-44A1-BD19-D1345CD57567}" presName="txShp" presStyleLbl="node1" presStyleIdx="6" presStyleCnt="8" custScaleX="136167" custScaleY="894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104F698-AEE4-4980-B155-66CBA6ADAA24}" type="pres">
      <dgm:prSet presAssocID="{DD38951D-DC17-4F84-9EE8-61D399AC06F0}" presName="spacing" presStyleCnt="0"/>
      <dgm:spPr/>
    </dgm:pt>
    <dgm:pt modelId="{50BA2B73-CA44-4B64-BAD0-E740F060B0F8}" type="pres">
      <dgm:prSet presAssocID="{3E277ADE-7775-41B3-B60B-A9C038046C64}" presName="composite" presStyleCnt="0"/>
      <dgm:spPr/>
    </dgm:pt>
    <dgm:pt modelId="{387161B8-BD1C-4CBF-87FD-781B30611E37}" type="pres">
      <dgm:prSet presAssocID="{3E277ADE-7775-41B3-B60B-A9C038046C64}" presName="imgShp" presStyleLbl="fgImgPlace1" presStyleIdx="7" presStyleCnt="8" custLinFactX="-6287" custLinFactNeighborX="-100000" custLinFactNeighborY="-1851"/>
      <dgm:spPr/>
    </dgm:pt>
    <dgm:pt modelId="{2277F89D-142E-4920-942B-4A3327E7BCB6}" type="pres">
      <dgm:prSet presAssocID="{3E277ADE-7775-41B3-B60B-A9C038046C64}" presName="txShp" presStyleLbl="node1" presStyleIdx="7" presStyleCnt="8" custScaleX="13616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45D56E5-3A8D-4079-A5DA-7B01A8E21D18}" type="presOf" srcId="{EE5F803C-0685-4C86-A777-67CA5C6FD666}" destId="{01E38571-CB52-479E-8F76-D24F69856712}" srcOrd="0" destOrd="0" presId="urn:microsoft.com/office/officeart/2005/8/layout/vList3#1"/>
    <dgm:cxn modelId="{178B9AE5-89B8-41A7-8301-B53E6551ABEC}" type="presOf" srcId="{ABCF378D-8268-44A1-BD19-D1345CD57567}" destId="{3E10396F-1FBA-49EA-8B6D-C9F8C1F4AB3C}" srcOrd="0" destOrd="0" presId="urn:microsoft.com/office/officeart/2005/8/layout/vList3#1"/>
    <dgm:cxn modelId="{3801DF21-F0B9-4C94-B559-49A3C93A9BD9}" type="presOf" srcId="{A8276751-FCEF-46F3-9303-AA86BA704F7A}" destId="{AC981FF1-85BA-4481-9FD2-74511C297DA4}" srcOrd="0" destOrd="0" presId="urn:microsoft.com/office/officeart/2005/8/layout/vList3#1"/>
    <dgm:cxn modelId="{F6345033-4E7D-4CEF-B654-3130F5CB035C}" type="presOf" srcId="{3E277ADE-7775-41B3-B60B-A9C038046C64}" destId="{2277F89D-142E-4920-942B-4A3327E7BCB6}" srcOrd="0" destOrd="0" presId="urn:microsoft.com/office/officeart/2005/8/layout/vList3#1"/>
    <dgm:cxn modelId="{55578EEC-DFD1-4372-A851-871A0F4E9009}" srcId="{3FFDF7E2-13FE-4BFA-A361-0B64567F05BE}" destId="{BB2A4280-C429-4FC7-9F54-9A96BD12C12C}" srcOrd="4" destOrd="0" parTransId="{BFB91B57-D1B6-43A5-91DD-CAB117BBC197}" sibTransId="{9CA79A29-4B17-4BAA-8290-AF8B8963F9F0}"/>
    <dgm:cxn modelId="{2894E964-7DCC-4E50-B1C7-D87EA7DD9621}" srcId="{3FFDF7E2-13FE-4BFA-A361-0B64567F05BE}" destId="{998F5012-83FD-41B4-B367-5FDBAAB70D47}" srcOrd="0" destOrd="0" parTransId="{ED36E64B-65B5-4FB6-96E8-EB009BEA531C}" sibTransId="{CAD3E141-87DA-42E7-882B-502C13EDB6B1}"/>
    <dgm:cxn modelId="{5F501B4F-14FC-4AE1-8B38-092D01A73495}" srcId="{3FFDF7E2-13FE-4BFA-A361-0B64567F05BE}" destId="{E3FCA4C3-960E-4C11-9902-1A8D9ACD315A}" srcOrd="2" destOrd="0" parTransId="{9429D71B-E3F0-4043-BD6B-30798103EBBB}" sibTransId="{87339655-C21D-4C06-B74B-9CC2B6A14477}"/>
    <dgm:cxn modelId="{B9CD2D68-A1F9-4DEE-AA15-B6D5141BD5F1}" type="presOf" srcId="{E3FCA4C3-960E-4C11-9902-1A8D9ACD315A}" destId="{2A149D6B-DC9D-495D-91A9-0A3B7CADE5C3}" srcOrd="0" destOrd="0" presId="urn:microsoft.com/office/officeart/2005/8/layout/vList3#1"/>
    <dgm:cxn modelId="{A21FB3AF-ACC9-4220-8C13-4DEAA8CC8A82}" srcId="{3FFDF7E2-13FE-4BFA-A361-0B64567F05BE}" destId="{3E277ADE-7775-41B3-B60B-A9C038046C64}" srcOrd="7" destOrd="0" parTransId="{E3DD7CCF-E7A2-4D03-B7D6-2B735662D33B}" sibTransId="{E9EE0055-7F05-4EC7-8788-EAB93C5CD4CC}"/>
    <dgm:cxn modelId="{E9A01C23-83A1-421D-BF33-B9A73F171543}" srcId="{3FFDF7E2-13FE-4BFA-A361-0B64567F05BE}" destId="{A8276751-FCEF-46F3-9303-AA86BA704F7A}" srcOrd="3" destOrd="0" parTransId="{CFC9D131-1C0D-4A04-96A3-26A6478D5BC1}" sibTransId="{74F80518-CD7D-4F35-8F55-CAC57C8FCC9D}"/>
    <dgm:cxn modelId="{411AB227-41FD-4DBF-B413-25D11A59222C}" type="presOf" srcId="{998F5012-83FD-41B4-B367-5FDBAAB70D47}" destId="{0BE5B19D-FAA1-4334-91D3-8480B3D2AFF3}" srcOrd="0" destOrd="0" presId="urn:microsoft.com/office/officeart/2005/8/layout/vList3#1"/>
    <dgm:cxn modelId="{B72AB3CD-596B-475B-AC21-629579F5B864}" srcId="{3FFDF7E2-13FE-4BFA-A361-0B64567F05BE}" destId="{C6DDEE79-4663-495D-8938-672245879306}" srcOrd="5" destOrd="0" parTransId="{0CBD5464-EDFC-45F6-A796-8E6B24601618}" sibTransId="{A2637946-85E3-446D-81B7-5D351A1DDD55}"/>
    <dgm:cxn modelId="{BFC256A6-A164-4343-9925-BA8939EA3A55}" srcId="{3FFDF7E2-13FE-4BFA-A361-0B64567F05BE}" destId="{EE5F803C-0685-4C86-A777-67CA5C6FD666}" srcOrd="1" destOrd="0" parTransId="{D67BCF00-0277-4E39-BC8B-A7C2AFAA379A}" sibTransId="{D4008CC2-400D-41B1-871E-3BBBAF0580AA}"/>
    <dgm:cxn modelId="{BBFF05DF-6249-49F0-83FF-BB7D08E390E2}" type="presOf" srcId="{3FFDF7E2-13FE-4BFA-A361-0B64567F05BE}" destId="{09595E66-A7AB-4758-B2CA-F63D5C28BE12}" srcOrd="0" destOrd="0" presId="urn:microsoft.com/office/officeart/2005/8/layout/vList3#1"/>
    <dgm:cxn modelId="{C6A78CDE-3631-44B7-9D8E-ED4BF2E8DB89}" srcId="{3FFDF7E2-13FE-4BFA-A361-0B64567F05BE}" destId="{ABCF378D-8268-44A1-BD19-D1345CD57567}" srcOrd="6" destOrd="0" parTransId="{23EFEF0F-B260-4BC5-95D1-85EBAB7351A9}" sibTransId="{DD38951D-DC17-4F84-9EE8-61D399AC06F0}"/>
    <dgm:cxn modelId="{96D58087-8D14-4814-8570-4876F0C10395}" type="presOf" srcId="{C6DDEE79-4663-495D-8938-672245879306}" destId="{E2E10A97-3A5B-4F5D-88E1-25EBF6256BA4}" srcOrd="0" destOrd="0" presId="urn:microsoft.com/office/officeart/2005/8/layout/vList3#1"/>
    <dgm:cxn modelId="{47284713-BB84-4A06-B63F-BEECF0D2B64F}" type="presOf" srcId="{BB2A4280-C429-4FC7-9F54-9A96BD12C12C}" destId="{3C77B744-B0EB-4D8C-8B5C-7A9D8B68F8A3}" srcOrd="0" destOrd="0" presId="urn:microsoft.com/office/officeart/2005/8/layout/vList3#1"/>
    <dgm:cxn modelId="{F6DE9EE8-89AC-4B0C-B854-808DF0C1334E}" type="presParOf" srcId="{09595E66-A7AB-4758-B2CA-F63D5C28BE12}" destId="{9E9F3654-D4BA-43AC-A8DA-621E027EF85C}" srcOrd="0" destOrd="0" presId="urn:microsoft.com/office/officeart/2005/8/layout/vList3#1"/>
    <dgm:cxn modelId="{51F58630-870C-42A7-B214-71D5D2C2CE23}" type="presParOf" srcId="{9E9F3654-D4BA-43AC-A8DA-621E027EF85C}" destId="{9DC0FE68-AD3A-4AD8-8440-CE4118B32EDE}" srcOrd="0" destOrd="0" presId="urn:microsoft.com/office/officeart/2005/8/layout/vList3#1"/>
    <dgm:cxn modelId="{536F5FFF-BF94-4276-A9A5-A691ACCCC621}" type="presParOf" srcId="{9E9F3654-D4BA-43AC-A8DA-621E027EF85C}" destId="{0BE5B19D-FAA1-4334-91D3-8480B3D2AFF3}" srcOrd="1" destOrd="0" presId="urn:microsoft.com/office/officeart/2005/8/layout/vList3#1"/>
    <dgm:cxn modelId="{076C9940-3FB1-40EC-9956-52DFBC1DE2AF}" type="presParOf" srcId="{09595E66-A7AB-4758-B2CA-F63D5C28BE12}" destId="{A46F64B3-13F2-4A9E-8418-2558A860B337}" srcOrd="1" destOrd="0" presId="urn:microsoft.com/office/officeart/2005/8/layout/vList3#1"/>
    <dgm:cxn modelId="{CB1054D7-94E8-4D7E-A42F-13B617BAD7A4}" type="presParOf" srcId="{09595E66-A7AB-4758-B2CA-F63D5C28BE12}" destId="{CC4A2472-250A-4C8B-A8B2-85F1EBBD15BF}" srcOrd="2" destOrd="0" presId="urn:microsoft.com/office/officeart/2005/8/layout/vList3#1"/>
    <dgm:cxn modelId="{3A21B8E6-C650-45BA-9C13-C182D118DC60}" type="presParOf" srcId="{CC4A2472-250A-4C8B-A8B2-85F1EBBD15BF}" destId="{4E42F46A-F3E0-4FE9-BB5B-AF6AA885CE80}" srcOrd="0" destOrd="0" presId="urn:microsoft.com/office/officeart/2005/8/layout/vList3#1"/>
    <dgm:cxn modelId="{B9BB7945-5DEF-4388-B7AC-58F7548D4DB5}" type="presParOf" srcId="{CC4A2472-250A-4C8B-A8B2-85F1EBBD15BF}" destId="{01E38571-CB52-479E-8F76-D24F69856712}" srcOrd="1" destOrd="0" presId="urn:microsoft.com/office/officeart/2005/8/layout/vList3#1"/>
    <dgm:cxn modelId="{359A1EAC-FC5F-493A-8971-309F7662E4C8}" type="presParOf" srcId="{09595E66-A7AB-4758-B2CA-F63D5C28BE12}" destId="{FE12D694-EC65-430E-853E-F87BB44842D6}" srcOrd="3" destOrd="0" presId="urn:microsoft.com/office/officeart/2005/8/layout/vList3#1"/>
    <dgm:cxn modelId="{DA7C7BFF-3FC6-4F79-BFEC-9336DC37D059}" type="presParOf" srcId="{09595E66-A7AB-4758-B2CA-F63D5C28BE12}" destId="{AA3826B3-4E8B-4854-8C43-3F8EA2AEE9B4}" srcOrd="4" destOrd="0" presId="urn:microsoft.com/office/officeart/2005/8/layout/vList3#1"/>
    <dgm:cxn modelId="{13170BBE-BAFE-4BE9-A1D3-9A76E618C80D}" type="presParOf" srcId="{AA3826B3-4E8B-4854-8C43-3F8EA2AEE9B4}" destId="{4BD5EF2B-0196-4638-B5DC-FC8740467077}" srcOrd="0" destOrd="0" presId="urn:microsoft.com/office/officeart/2005/8/layout/vList3#1"/>
    <dgm:cxn modelId="{DF850E82-5E6E-43FA-A4C8-7610DEED72FB}" type="presParOf" srcId="{AA3826B3-4E8B-4854-8C43-3F8EA2AEE9B4}" destId="{2A149D6B-DC9D-495D-91A9-0A3B7CADE5C3}" srcOrd="1" destOrd="0" presId="urn:microsoft.com/office/officeart/2005/8/layout/vList3#1"/>
    <dgm:cxn modelId="{8758EA7D-611F-46AF-96AF-2BF25625DB32}" type="presParOf" srcId="{09595E66-A7AB-4758-B2CA-F63D5C28BE12}" destId="{E3989B8D-C3ED-43A6-B11C-2B093EB57FB7}" srcOrd="5" destOrd="0" presId="urn:microsoft.com/office/officeart/2005/8/layout/vList3#1"/>
    <dgm:cxn modelId="{48B8CD6C-A04F-43FB-A71E-45BEF1636782}" type="presParOf" srcId="{09595E66-A7AB-4758-B2CA-F63D5C28BE12}" destId="{743D0801-4303-47C3-A571-8F96C38DD288}" srcOrd="6" destOrd="0" presId="urn:microsoft.com/office/officeart/2005/8/layout/vList3#1"/>
    <dgm:cxn modelId="{43B7446B-019F-4C70-B104-9D6B03D997F7}" type="presParOf" srcId="{743D0801-4303-47C3-A571-8F96C38DD288}" destId="{89BDC527-E91F-45F6-99FE-AB0677095F71}" srcOrd="0" destOrd="0" presId="urn:microsoft.com/office/officeart/2005/8/layout/vList3#1"/>
    <dgm:cxn modelId="{6EA20303-C42D-4F2E-B1A6-212FDB5F6581}" type="presParOf" srcId="{743D0801-4303-47C3-A571-8F96C38DD288}" destId="{AC981FF1-85BA-4481-9FD2-74511C297DA4}" srcOrd="1" destOrd="0" presId="urn:microsoft.com/office/officeart/2005/8/layout/vList3#1"/>
    <dgm:cxn modelId="{F3DCE7FC-3222-40D4-A4B9-54B8FA808809}" type="presParOf" srcId="{09595E66-A7AB-4758-B2CA-F63D5C28BE12}" destId="{C38D1C2C-15A8-4D7D-BF12-E758FD30C23B}" srcOrd="7" destOrd="0" presId="urn:microsoft.com/office/officeart/2005/8/layout/vList3#1"/>
    <dgm:cxn modelId="{BAA639E6-8BF4-4678-885E-3EEC473D213F}" type="presParOf" srcId="{09595E66-A7AB-4758-B2CA-F63D5C28BE12}" destId="{2619D574-BE1C-4277-8163-05275C99821A}" srcOrd="8" destOrd="0" presId="urn:microsoft.com/office/officeart/2005/8/layout/vList3#1"/>
    <dgm:cxn modelId="{6EB963B7-9B85-4E95-8BD1-1894E5B32408}" type="presParOf" srcId="{2619D574-BE1C-4277-8163-05275C99821A}" destId="{F75DF654-FDAE-438E-8040-E9AEC8A7DD13}" srcOrd="0" destOrd="0" presId="urn:microsoft.com/office/officeart/2005/8/layout/vList3#1"/>
    <dgm:cxn modelId="{BCA3059F-EC9C-4FA7-A3F3-9F0FD4C4D690}" type="presParOf" srcId="{2619D574-BE1C-4277-8163-05275C99821A}" destId="{3C77B744-B0EB-4D8C-8B5C-7A9D8B68F8A3}" srcOrd="1" destOrd="0" presId="urn:microsoft.com/office/officeart/2005/8/layout/vList3#1"/>
    <dgm:cxn modelId="{E6342BE1-B161-45F9-B566-DA39A400C327}" type="presParOf" srcId="{09595E66-A7AB-4758-B2CA-F63D5C28BE12}" destId="{940EE23F-5C85-4BB7-8725-FCE2F08F5A1F}" srcOrd="9" destOrd="0" presId="urn:microsoft.com/office/officeart/2005/8/layout/vList3#1"/>
    <dgm:cxn modelId="{565B45CF-A2A8-4DD9-ABE0-1ACCE986C28D}" type="presParOf" srcId="{09595E66-A7AB-4758-B2CA-F63D5C28BE12}" destId="{EAE18CFD-7790-4A1F-A9A1-898715DA14C0}" srcOrd="10" destOrd="0" presId="urn:microsoft.com/office/officeart/2005/8/layout/vList3#1"/>
    <dgm:cxn modelId="{A4063EFD-F12C-4231-8F15-1A79F0EF1F8A}" type="presParOf" srcId="{EAE18CFD-7790-4A1F-A9A1-898715DA14C0}" destId="{42E8CD92-5E87-47AD-AD5D-2FF8745D9F35}" srcOrd="0" destOrd="0" presId="urn:microsoft.com/office/officeart/2005/8/layout/vList3#1"/>
    <dgm:cxn modelId="{98A2F1D7-871F-4442-9726-9C6063275463}" type="presParOf" srcId="{EAE18CFD-7790-4A1F-A9A1-898715DA14C0}" destId="{E2E10A97-3A5B-4F5D-88E1-25EBF6256BA4}" srcOrd="1" destOrd="0" presId="urn:microsoft.com/office/officeart/2005/8/layout/vList3#1"/>
    <dgm:cxn modelId="{DBFC6C67-D3A3-47FF-BA32-B8227E0B0C12}" type="presParOf" srcId="{09595E66-A7AB-4758-B2CA-F63D5C28BE12}" destId="{19922441-4D49-42FB-B801-0CB811CD959B}" srcOrd="11" destOrd="0" presId="urn:microsoft.com/office/officeart/2005/8/layout/vList3#1"/>
    <dgm:cxn modelId="{C2E5C5F1-E726-4975-9ABF-171FE45F481F}" type="presParOf" srcId="{09595E66-A7AB-4758-B2CA-F63D5C28BE12}" destId="{B20A7CB9-D2C7-4857-9850-C1E33657EAEF}" srcOrd="12" destOrd="0" presId="urn:microsoft.com/office/officeart/2005/8/layout/vList3#1"/>
    <dgm:cxn modelId="{A7A1DBE5-0568-4672-9A1E-8C20531BC15D}" type="presParOf" srcId="{B20A7CB9-D2C7-4857-9850-C1E33657EAEF}" destId="{401F6009-6046-45D5-9E95-9994E2FFA369}" srcOrd="0" destOrd="0" presId="urn:microsoft.com/office/officeart/2005/8/layout/vList3#1"/>
    <dgm:cxn modelId="{3E494D2E-2AA9-417A-936C-C0097C46A873}" type="presParOf" srcId="{B20A7CB9-D2C7-4857-9850-C1E33657EAEF}" destId="{3E10396F-1FBA-49EA-8B6D-C9F8C1F4AB3C}" srcOrd="1" destOrd="0" presId="urn:microsoft.com/office/officeart/2005/8/layout/vList3#1"/>
    <dgm:cxn modelId="{39268819-1906-4DB6-815F-A8BDDC2768CD}" type="presParOf" srcId="{09595E66-A7AB-4758-B2CA-F63D5C28BE12}" destId="{8104F698-AEE4-4980-B155-66CBA6ADAA24}" srcOrd="13" destOrd="0" presId="urn:microsoft.com/office/officeart/2005/8/layout/vList3#1"/>
    <dgm:cxn modelId="{FEEB75B1-9A38-4A8A-BB24-8977C85098A7}" type="presParOf" srcId="{09595E66-A7AB-4758-B2CA-F63D5C28BE12}" destId="{50BA2B73-CA44-4B64-BAD0-E740F060B0F8}" srcOrd="14" destOrd="0" presId="urn:microsoft.com/office/officeart/2005/8/layout/vList3#1"/>
    <dgm:cxn modelId="{52CEBEC9-D602-4B7E-96B8-9FD3B7B37936}" type="presParOf" srcId="{50BA2B73-CA44-4B64-BAD0-E740F060B0F8}" destId="{387161B8-BD1C-4CBF-87FD-781B30611E37}" srcOrd="0" destOrd="0" presId="urn:microsoft.com/office/officeart/2005/8/layout/vList3#1"/>
    <dgm:cxn modelId="{4AEE3A06-9873-4A7C-8FEF-96CA6A7AF651}" type="presParOf" srcId="{50BA2B73-CA44-4B64-BAD0-E740F060B0F8}" destId="{2277F89D-142E-4920-942B-4A3327E7BCB6}" srcOrd="1" destOrd="0" presId="urn:microsoft.com/office/officeart/2005/8/layout/vList3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186E54A-F1CF-4758-98BC-DAF86DADF12F}" type="doc">
      <dgm:prSet loTypeId="urn:microsoft.com/office/officeart/2005/8/layout/hList9" loCatId="list" qsTypeId="urn:microsoft.com/office/officeart/2005/8/quickstyle/simple1" qsCatId="simple" csTypeId="urn:microsoft.com/office/officeart/2005/8/colors/colorful1#2" csCatId="colorful" phldr="1"/>
      <dgm:spPr/>
      <dgm:t>
        <a:bodyPr/>
        <a:lstStyle/>
        <a:p>
          <a:endParaRPr lang="ru-RU"/>
        </a:p>
      </dgm:t>
    </dgm:pt>
    <dgm:pt modelId="{9FFBDBBA-F933-4B31-8CC4-17BA9CF4C907}">
      <dgm:prSet phldrT="[Текст]"/>
      <dgm:spPr/>
      <dgm:t>
        <a:bodyPr/>
        <a:lstStyle/>
        <a:p>
          <a:r>
            <a:rPr lang="ru-RU" dirty="0" smtClean="0"/>
            <a:t>в начале года</a:t>
          </a:r>
          <a:endParaRPr lang="ru-RU" dirty="0"/>
        </a:p>
      </dgm:t>
    </dgm:pt>
    <dgm:pt modelId="{4ECD15C1-5342-4A40-84C4-7CF247B62955}" type="parTrans" cxnId="{2ED6EBFD-26A9-4EBB-86DE-201F4A3BF3C5}">
      <dgm:prSet/>
      <dgm:spPr/>
      <dgm:t>
        <a:bodyPr/>
        <a:lstStyle/>
        <a:p>
          <a:endParaRPr lang="ru-RU"/>
        </a:p>
      </dgm:t>
    </dgm:pt>
    <dgm:pt modelId="{E9428101-D4DE-4843-950C-25F8954B2524}" type="sibTrans" cxnId="{2ED6EBFD-26A9-4EBB-86DE-201F4A3BF3C5}">
      <dgm:prSet/>
      <dgm:spPr/>
      <dgm:t>
        <a:bodyPr/>
        <a:lstStyle/>
        <a:p>
          <a:endParaRPr lang="ru-RU"/>
        </a:p>
      </dgm:t>
    </dgm:pt>
    <dgm:pt modelId="{D9AD0065-08E8-4C0F-A46C-F495680C290A}">
      <dgm:prSet phldrT="[Текст]"/>
      <dgm:spPr/>
      <dgm:t>
        <a:bodyPr/>
        <a:lstStyle/>
        <a:p>
          <a:r>
            <a:rPr lang="ru-RU" b="1" dirty="0" smtClean="0"/>
            <a:t>звуковая сторона речи детей </a:t>
          </a:r>
        </a:p>
        <a:p>
          <a:r>
            <a:rPr lang="ru-RU" dirty="0" smtClean="0"/>
            <a:t>(</a:t>
          </a:r>
          <a:r>
            <a:rPr lang="ru-RU" dirty="0" smtClean="0">
              <a:effectLst/>
              <a:latin typeface="Calibri"/>
              <a:ea typeface="Calibri"/>
              <a:cs typeface="Times New Roman"/>
            </a:rPr>
            <a:t>как ребенок произносит отдельные звуки, слова, сохраняет ли он слоговую структуру в трех, четырехсложных словах)   </a:t>
          </a:r>
          <a:endParaRPr lang="ru-RU" dirty="0"/>
        </a:p>
      </dgm:t>
    </dgm:pt>
    <dgm:pt modelId="{660A0801-801F-45EF-BE85-401CCC268D0E}" type="parTrans" cxnId="{666D3C52-7205-433A-9AD5-91DDBBECC9DF}">
      <dgm:prSet/>
      <dgm:spPr/>
      <dgm:t>
        <a:bodyPr/>
        <a:lstStyle/>
        <a:p>
          <a:endParaRPr lang="ru-RU"/>
        </a:p>
      </dgm:t>
    </dgm:pt>
    <dgm:pt modelId="{B417C682-B821-4E0E-BF84-6A871E7E99CE}" type="sibTrans" cxnId="{666D3C52-7205-433A-9AD5-91DDBBECC9DF}">
      <dgm:prSet/>
      <dgm:spPr/>
      <dgm:t>
        <a:bodyPr/>
        <a:lstStyle/>
        <a:p>
          <a:endParaRPr lang="ru-RU"/>
        </a:p>
      </dgm:t>
    </dgm:pt>
    <dgm:pt modelId="{81A58374-CCE2-4EBF-A69E-B1A34B95E472}">
      <dgm:prSet phldrT="[Текст]"/>
      <dgm:spPr/>
      <dgm:t>
        <a:bodyPr/>
        <a:lstStyle/>
        <a:p>
          <a:r>
            <a:rPr lang="ru-RU" b="1" dirty="0" smtClean="0"/>
            <a:t>голосовой аппарат </a:t>
          </a:r>
        </a:p>
        <a:p>
          <a:r>
            <a:rPr lang="ru-RU" dirty="0" smtClean="0"/>
            <a:t>(достаточно ли громко отвечает на вопросы)</a:t>
          </a:r>
          <a:endParaRPr lang="ru-RU" dirty="0"/>
        </a:p>
      </dgm:t>
    </dgm:pt>
    <dgm:pt modelId="{25452474-93D9-409D-93F0-AAA816BFCE25}" type="parTrans" cxnId="{A01061D3-6E60-40C4-9190-93F33A2440B4}">
      <dgm:prSet/>
      <dgm:spPr/>
      <dgm:t>
        <a:bodyPr/>
        <a:lstStyle/>
        <a:p>
          <a:endParaRPr lang="ru-RU"/>
        </a:p>
      </dgm:t>
    </dgm:pt>
    <dgm:pt modelId="{76E9D620-E286-4DC5-9161-E82E65DA913E}" type="sibTrans" cxnId="{A01061D3-6E60-40C4-9190-93F33A2440B4}">
      <dgm:prSet/>
      <dgm:spPr/>
      <dgm:t>
        <a:bodyPr/>
        <a:lstStyle/>
        <a:p>
          <a:endParaRPr lang="ru-RU"/>
        </a:p>
      </dgm:t>
    </dgm:pt>
    <dgm:pt modelId="{785E68D1-4CB3-430B-9C8D-AFB388C0515D}">
      <dgm:prSet phldrT="[Текст]"/>
      <dgm:spPr/>
      <dgm:t>
        <a:bodyPr/>
        <a:lstStyle/>
        <a:p>
          <a:r>
            <a:rPr lang="ru-RU" dirty="0" smtClean="0"/>
            <a:t>в конце года</a:t>
          </a:r>
          <a:endParaRPr lang="ru-RU" dirty="0"/>
        </a:p>
      </dgm:t>
    </dgm:pt>
    <dgm:pt modelId="{0A958EF2-5585-4F4A-920D-19995D13CD07}" type="parTrans" cxnId="{9CF311E8-C331-4CE8-93CE-DA2947A8CBBB}">
      <dgm:prSet/>
      <dgm:spPr/>
      <dgm:t>
        <a:bodyPr/>
        <a:lstStyle/>
        <a:p>
          <a:endParaRPr lang="ru-RU"/>
        </a:p>
      </dgm:t>
    </dgm:pt>
    <dgm:pt modelId="{ED6C108E-67BD-4B6C-B972-A9B7AE389CC1}" type="sibTrans" cxnId="{9CF311E8-C331-4CE8-93CE-DA2947A8CBBB}">
      <dgm:prSet/>
      <dgm:spPr/>
      <dgm:t>
        <a:bodyPr/>
        <a:lstStyle/>
        <a:p>
          <a:endParaRPr lang="ru-RU"/>
        </a:p>
      </dgm:t>
    </dgm:pt>
    <dgm:pt modelId="{8186C940-F3D6-492E-BF13-9BCE06523D8F}">
      <dgm:prSet phldrT="[Текст]"/>
      <dgm:spPr/>
      <dgm:t>
        <a:bodyPr/>
        <a:lstStyle/>
        <a:p>
          <a:r>
            <a:rPr lang="ru-RU" b="1" dirty="0" smtClean="0"/>
            <a:t>звуковая сторона речи детей (</a:t>
          </a:r>
          <a:r>
            <a:rPr lang="ru-RU" dirty="0" smtClean="0"/>
            <a:t>как ребенок произносит отдельные звуки, слова, сохраняет ли он слоговую структуру в трех, четырехсложных словах</a:t>
          </a:r>
          <a:r>
            <a:rPr lang="ru-RU" b="1" dirty="0" smtClean="0"/>
            <a:t>)</a:t>
          </a:r>
          <a:endParaRPr lang="ru-RU" dirty="0"/>
        </a:p>
      </dgm:t>
    </dgm:pt>
    <dgm:pt modelId="{D1E3DCBB-DF4C-45A5-AC02-5E1CEB3D0838}" type="parTrans" cxnId="{F0253253-816C-497D-9051-1FC0BFCE67AB}">
      <dgm:prSet/>
      <dgm:spPr/>
      <dgm:t>
        <a:bodyPr/>
        <a:lstStyle/>
        <a:p>
          <a:endParaRPr lang="ru-RU"/>
        </a:p>
      </dgm:t>
    </dgm:pt>
    <dgm:pt modelId="{C68A212B-8EF8-4698-838E-253942D7624E}" type="sibTrans" cxnId="{F0253253-816C-497D-9051-1FC0BFCE67AB}">
      <dgm:prSet/>
      <dgm:spPr/>
      <dgm:t>
        <a:bodyPr/>
        <a:lstStyle/>
        <a:p>
          <a:endParaRPr lang="ru-RU"/>
        </a:p>
      </dgm:t>
    </dgm:pt>
    <dgm:pt modelId="{66DC401C-CDB8-48C7-A406-1E9819859EA1}">
      <dgm:prSet phldrT="[Текст]"/>
      <dgm:spPr/>
      <dgm:t>
        <a:bodyPr/>
        <a:lstStyle/>
        <a:p>
          <a:r>
            <a:rPr lang="ru-RU" b="1" dirty="0" smtClean="0"/>
            <a:t>умение пользоваться голосовым аппаратом </a:t>
          </a:r>
          <a:r>
            <a:rPr lang="ru-RU" dirty="0" smtClean="0"/>
            <a:t>(громко отвечать на вопросы, произносить звукоподражания и слова с различной громкостью)</a:t>
          </a:r>
          <a:endParaRPr lang="ru-RU" dirty="0"/>
        </a:p>
      </dgm:t>
    </dgm:pt>
    <dgm:pt modelId="{E1B640AA-5912-4AE2-AD60-91A2CAC9AA98}" type="parTrans" cxnId="{B0719D6C-7CF3-4D55-86D5-208A1ABD3D17}">
      <dgm:prSet/>
      <dgm:spPr/>
      <dgm:t>
        <a:bodyPr/>
        <a:lstStyle/>
        <a:p>
          <a:endParaRPr lang="ru-RU"/>
        </a:p>
      </dgm:t>
    </dgm:pt>
    <dgm:pt modelId="{859EA82B-CF4C-47A4-B08A-89BF00CF7CDD}" type="sibTrans" cxnId="{B0719D6C-7CF3-4D55-86D5-208A1ABD3D17}">
      <dgm:prSet/>
      <dgm:spPr/>
      <dgm:t>
        <a:bodyPr/>
        <a:lstStyle/>
        <a:p>
          <a:endParaRPr lang="ru-RU"/>
        </a:p>
      </dgm:t>
    </dgm:pt>
    <dgm:pt modelId="{A3855534-04BB-4CAC-951F-7C1435D63542}">
      <dgm:prSet phldrT="[Текст]"/>
      <dgm:spPr/>
      <dgm:t>
        <a:bodyPr/>
        <a:lstStyle/>
        <a:p>
          <a:r>
            <a:rPr lang="ru-RU" b="1" dirty="0" smtClean="0"/>
            <a:t>понимание речи </a:t>
          </a:r>
        </a:p>
        <a:p>
          <a:r>
            <a:rPr lang="ru-RU" dirty="0" smtClean="0"/>
            <a:t>(понимает ли речь окружающих, выполняет ли различны поручения по первому требованию)</a:t>
          </a:r>
          <a:endParaRPr lang="ru-RU" dirty="0"/>
        </a:p>
      </dgm:t>
    </dgm:pt>
    <dgm:pt modelId="{5ACBB3CD-7F98-449B-B5A4-2BB4B782EEA5}" type="parTrans" cxnId="{2F1F49D5-5283-4C49-927E-E1218AE483A1}">
      <dgm:prSet/>
      <dgm:spPr/>
      <dgm:t>
        <a:bodyPr/>
        <a:lstStyle/>
        <a:p>
          <a:endParaRPr lang="ru-RU"/>
        </a:p>
      </dgm:t>
    </dgm:pt>
    <dgm:pt modelId="{130AFC7C-37C9-438E-8CF9-6A3560A5FC18}" type="sibTrans" cxnId="{2F1F49D5-5283-4C49-927E-E1218AE483A1}">
      <dgm:prSet/>
      <dgm:spPr/>
      <dgm:t>
        <a:bodyPr/>
        <a:lstStyle/>
        <a:p>
          <a:endParaRPr lang="ru-RU"/>
        </a:p>
      </dgm:t>
    </dgm:pt>
    <dgm:pt modelId="{4FDB9A99-7222-4BCD-8A15-52CC0AAD38E0}">
      <dgm:prSet phldrT="[Текст]"/>
      <dgm:spPr/>
      <dgm:t>
        <a:bodyPr/>
        <a:lstStyle/>
        <a:p>
          <a:r>
            <a:rPr lang="ru-RU" b="1" dirty="0" smtClean="0"/>
            <a:t>слуховое восприятие </a:t>
          </a:r>
          <a:r>
            <a:rPr lang="ru-RU" dirty="0" smtClean="0"/>
            <a:t>(уметь различать на слух различные звукоподражания, далекие и близкие по звучанию, дифференцировать громкость их произнесения)</a:t>
          </a:r>
          <a:endParaRPr lang="ru-RU" dirty="0"/>
        </a:p>
      </dgm:t>
    </dgm:pt>
    <dgm:pt modelId="{2F766A4B-FD71-4E94-B8F4-856918073F81}" type="parTrans" cxnId="{CF8C90DA-CA13-467F-8C7B-E50189A9CF8F}">
      <dgm:prSet/>
      <dgm:spPr/>
      <dgm:t>
        <a:bodyPr/>
        <a:lstStyle/>
        <a:p>
          <a:endParaRPr lang="ru-RU"/>
        </a:p>
      </dgm:t>
    </dgm:pt>
    <dgm:pt modelId="{97E4049A-5D2F-4C67-8FEE-9D077A853211}" type="sibTrans" cxnId="{CF8C90DA-CA13-467F-8C7B-E50189A9CF8F}">
      <dgm:prSet/>
      <dgm:spPr/>
      <dgm:t>
        <a:bodyPr/>
        <a:lstStyle/>
        <a:p>
          <a:endParaRPr lang="ru-RU"/>
        </a:p>
      </dgm:t>
    </dgm:pt>
    <dgm:pt modelId="{256CE5A6-3571-47F5-B9D5-11C03750EDAB}" type="pres">
      <dgm:prSet presAssocID="{3186E54A-F1CF-4758-98BC-DAF86DADF12F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F3A31370-8341-4C47-9FF6-18445FEE8944}" type="pres">
      <dgm:prSet presAssocID="{9FFBDBBA-F933-4B31-8CC4-17BA9CF4C907}" presName="posSpace" presStyleCnt="0"/>
      <dgm:spPr/>
    </dgm:pt>
    <dgm:pt modelId="{E11ACD62-6AA1-4A05-8F02-A1A400D6A990}" type="pres">
      <dgm:prSet presAssocID="{9FFBDBBA-F933-4B31-8CC4-17BA9CF4C907}" presName="vertFlow" presStyleCnt="0"/>
      <dgm:spPr/>
    </dgm:pt>
    <dgm:pt modelId="{E63A8A22-5889-466A-BCC3-BA7DEFDC0B77}" type="pres">
      <dgm:prSet presAssocID="{9FFBDBBA-F933-4B31-8CC4-17BA9CF4C907}" presName="topSpace" presStyleCnt="0"/>
      <dgm:spPr/>
    </dgm:pt>
    <dgm:pt modelId="{4F9A4DC7-B17D-466A-8C67-F6CAF9983837}" type="pres">
      <dgm:prSet presAssocID="{9FFBDBBA-F933-4B31-8CC4-17BA9CF4C907}" presName="firstComp" presStyleCnt="0"/>
      <dgm:spPr/>
    </dgm:pt>
    <dgm:pt modelId="{EA4F2D9C-FAC0-4BDB-8DCF-F4F1F43DF22A}" type="pres">
      <dgm:prSet presAssocID="{9FFBDBBA-F933-4B31-8CC4-17BA9CF4C907}" presName="firstChild" presStyleLbl="bgAccFollowNode1" presStyleIdx="0" presStyleCnt="6"/>
      <dgm:spPr/>
      <dgm:t>
        <a:bodyPr/>
        <a:lstStyle/>
        <a:p>
          <a:endParaRPr lang="ru-RU"/>
        </a:p>
      </dgm:t>
    </dgm:pt>
    <dgm:pt modelId="{8ADA80AA-57BF-400A-B2E5-D38257336A5C}" type="pres">
      <dgm:prSet presAssocID="{9FFBDBBA-F933-4B31-8CC4-17BA9CF4C907}" presName="firstChildTx" presStyleLbl="bgAccFollow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DE30FE2-81EE-4C97-AE88-429B3A70AD6A}" type="pres">
      <dgm:prSet presAssocID="{81A58374-CCE2-4EBF-A69E-B1A34B95E472}" presName="comp" presStyleCnt="0"/>
      <dgm:spPr/>
    </dgm:pt>
    <dgm:pt modelId="{B49BE5C0-BB63-48E7-AB6D-89A891912E8E}" type="pres">
      <dgm:prSet presAssocID="{81A58374-CCE2-4EBF-A69E-B1A34B95E472}" presName="child" presStyleLbl="bgAccFollowNode1" presStyleIdx="1" presStyleCnt="6"/>
      <dgm:spPr/>
      <dgm:t>
        <a:bodyPr/>
        <a:lstStyle/>
        <a:p>
          <a:endParaRPr lang="ru-RU"/>
        </a:p>
      </dgm:t>
    </dgm:pt>
    <dgm:pt modelId="{CD98F7E3-38A2-446A-8D03-4690A5DD3AE7}" type="pres">
      <dgm:prSet presAssocID="{81A58374-CCE2-4EBF-A69E-B1A34B95E472}" presName="childTx" presStyleLbl="bgAccFollow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D58872-0F7F-4390-B13E-0E2E3B3ACC70}" type="pres">
      <dgm:prSet presAssocID="{A3855534-04BB-4CAC-951F-7C1435D63542}" presName="comp" presStyleCnt="0"/>
      <dgm:spPr/>
    </dgm:pt>
    <dgm:pt modelId="{C0538E1F-8482-48F2-90B0-A0399736A34B}" type="pres">
      <dgm:prSet presAssocID="{A3855534-04BB-4CAC-951F-7C1435D63542}" presName="child" presStyleLbl="bgAccFollowNode1" presStyleIdx="2" presStyleCnt="6"/>
      <dgm:spPr/>
      <dgm:t>
        <a:bodyPr/>
        <a:lstStyle/>
        <a:p>
          <a:endParaRPr lang="ru-RU"/>
        </a:p>
      </dgm:t>
    </dgm:pt>
    <dgm:pt modelId="{3B37CEC6-2ECB-4F0E-BA63-42FF0ADD8F4D}" type="pres">
      <dgm:prSet presAssocID="{A3855534-04BB-4CAC-951F-7C1435D63542}" presName="childTx" presStyleLbl="bgAccFollow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8C50CC1-9DEF-4883-B6B5-A53C77B078C6}" type="pres">
      <dgm:prSet presAssocID="{9FFBDBBA-F933-4B31-8CC4-17BA9CF4C907}" presName="negSpace" presStyleCnt="0"/>
      <dgm:spPr/>
    </dgm:pt>
    <dgm:pt modelId="{CA626DF7-C9A0-44BE-A6A1-3C5B581ED7A5}" type="pres">
      <dgm:prSet presAssocID="{9FFBDBBA-F933-4B31-8CC4-17BA9CF4C907}" presName="circle" presStyleLbl="node1" presStyleIdx="0" presStyleCnt="2"/>
      <dgm:spPr/>
      <dgm:t>
        <a:bodyPr/>
        <a:lstStyle/>
        <a:p>
          <a:endParaRPr lang="ru-RU"/>
        </a:p>
      </dgm:t>
    </dgm:pt>
    <dgm:pt modelId="{CB694376-6F5D-412C-9165-6B790E351F9A}" type="pres">
      <dgm:prSet presAssocID="{E9428101-D4DE-4843-950C-25F8954B2524}" presName="transSpace" presStyleCnt="0"/>
      <dgm:spPr/>
    </dgm:pt>
    <dgm:pt modelId="{57F8BE27-6FB9-4D25-ABA6-9C86977EDC73}" type="pres">
      <dgm:prSet presAssocID="{785E68D1-4CB3-430B-9C8D-AFB388C0515D}" presName="posSpace" presStyleCnt="0"/>
      <dgm:spPr/>
    </dgm:pt>
    <dgm:pt modelId="{9813AFE5-B99C-4BEA-AC73-6CABA0324C01}" type="pres">
      <dgm:prSet presAssocID="{785E68D1-4CB3-430B-9C8D-AFB388C0515D}" presName="vertFlow" presStyleCnt="0"/>
      <dgm:spPr/>
    </dgm:pt>
    <dgm:pt modelId="{A532CBB2-B110-4E03-A4FA-81F4DF49BBF9}" type="pres">
      <dgm:prSet presAssocID="{785E68D1-4CB3-430B-9C8D-AFB388C0515D}" presName="topSpace" presStyleCnt="0"/>
      <dgm:spPr/>
    </dgm:pt>
    <dgm:pt modelId="{4F20AC90-5A73-4415-BA5A-264BAC0FD6C0}" type="pres">
      <dgm:prSet presAssocID="{785E68D1-4CB3-430B-9C8D-AFB388C0515D}" presName="firstComp" presStyleCnt="0"/>
      <dgm:spPr/>
    </dgm:pt>
    <dgm:pt modelId="{0E55B314-B0A4-423B-9B84-E601B5B931D6}" type="pres">
      <dgm:prSet presAssocID="{785E68D1-4CB3-430B-9C8D-AFB388C0515D}" presName="firstChild" presStyleLbl="bgAccFollowNode1" presStyleIdx="3" presStyleCnt="6"/>
      <dgm:spPr/>
      <dgm:t>
        <a:bodyPr/>
        <a:lstStyle/>
        <a:p>
          <a:endParaRPr lang="ru-RU"/>
        </a:p>
      </dgm:t>
    </dgm:pt>
    <dgm:pt modelId="{FFC8633A-EAFE-4CE5-9859-743CCFA1BEEE}" type="pres">
      <dgm:prSet presAssocID="{785E68D1-4CB3-430B-9C8D-AFB388C0515D}" presName="firstChildTx" presStyleLbl="bgAccFollow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F054781-2EF9-43E0-B936-63F3980579CC}" type="pres">
      <dgm:prSet presAssocID="{66DC401C-CDB8-48C7-A406-1E9819859EA1}" presName="comp" presStyleCnt="0"/>
      <dgm:spPr/>
    </dgm:pt>
    <dgm:pt modelId="{022324D4-0C90-4D38-BAC4-F4AD1F28D808}" type="pres">
      <dgm:prSet presAssocID="{66DC401C-CDB8-48C7-A406-1E9819859EA1}" presName="child" presStyleLbl="bgAccFollowNode1" presStyleIdx="4" presStyleCnt="6"/>
      <dgm:spPr/>
      <dgm:t>
        <a:bodyPr/>
        <a:lstStyle/>
        <a:p>
          <a:endParaRPr lang="ru-RU"/>
        </a:p>
      </dgm:t>
    </dgm:pt>
    <dgm:pt modelId="{963C3C07-C50B-47EB-99F8-73CF16C4361E}" type="pres">
      <dgm:prSet presAssocID="{66DC401C-CDB8-48C7-A406-1E9819859EA1}" presName="childTx" presStyleLbl="bgAccFollow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044EA64-48A9-49AE-B55D-D0C824BB3891}" type="pres">
      <dgm:prSet presAssocID="{4FDB9A99-7222-4BCD-8A15-52CC0AAD38E0}" presName="comp" presStyleCnt="0"/>
      <dgm:spPr/>
    </dgm:pt>
    <dgm:pt modelId="{DAEFC109-A218-48E6-A9BF-33DBBC148E12}" type="pres">
      <dgm:prSet presAssocID="{4FDB9A99-7222-4BCD-8A15-52CC0AAD38E0}" presName="child" presStyleLbl="bgAccFollowNode1" presStyleIdx="5" presStyleCnt="6"/>
      <dgm:spPr/>
      <dgm:t>
        <a:bodyPr/>
        <a:lstStyle/>
        <a:p>
          <a:endParaRPr lang="ru-RU"/>
        </a:p>
      </dgm:t>
    </dgm:pt>
    <dgm:pt modelId="{AB75DB4D-2229-4B94-A3F7-0958949B872C}" type="pres">
      <dgm:prSet presAssocID="{4FDB9A99-7222-4BCD-8A15-52CC0AAD38E0}" presName="childTx" presStyleLbl="bgAccFollow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FADD9E1-9E17-49EB-A8DC-1D4BC74E7D40}" type="pres">
      <dgm:prSet presAssocID="{785E68D1-4CB3-430B-9C8D-AFB388C0515D}" presName="negSpace" presStyleCnt="0"/>
      <dgm:spPr/>
    </dgm:pt>
    <dgm:pt modelId="{EDCF94DF-3E9F-4E49-8F71-33C156DC58FB}" type="pres">
      <dgm:prSet presAssocID="{785E68D1-4CB3-430B-9C8D-AFB388C0515D}" presName="circle" presStyleLbl="node1" presStyleIdx="1" presStyleCnt="2"/>
      <dgm:spPr/>
      <dgm:t>
        <a:bodyPr/>
        <a:lstStyle/>
        <a:p>
          <a:endParaRPr lang="ru-RU"/>
        </a:p>
      </dgm:t>
    </dgm:pt>
  </dgm:ptLst>
  <dgm:cxnLst>
    <dgm:cxn modelId="{FE944379-3DFD-4E21-9657-74987E11B0E8}" type="presOf" srcId="{9FFBDBBA-F933-4B31-8CC4-17BA9CF4C907}" destId="{CA626DF7-C9A0-44BE-A6A1-3C5B581ED7A5}" srcOrd="0" destOrd="0" presId="urn:microsoft.com/office/officeart/2005/8/layout/hList9"/>
    <dgm:cxn modelId="{F0253253-816C-497D-9051-1FC0BFCE67AB}" srcId="{785E68D1-4CB3-430B-9C8D-AFB388C0515D}" destId="{8186C940-F3D6-492E-BF13-9BCE06523D8F}" srcOrd="0" destOrd="0" parTransId="{D1E3DCBB-DF4C-45A5-AC02-5E1CEB3D0838}" sibTransId="{C68A212B-8EF8-4698-838E-253942D7624E}"/>
    <dgm:cxn modelId="{A01061D3-6E60-40C4-9190-93F33A2440B4}" srcId="{9FFBDBBA-F933-4B31-8CC4-17BA9CF4C907}" destId="{81A58374-CCE2-4EBF-A69E-B1A34B95E472}" srcOrd="1" destOrd="0" parTransId="{25452474-93D9-409D-93F0-AAA816BFCE25}" sibTransId="{76E9D620-E286-4DC5-9161-E82E65DA913E}"/>
    <dgm:cxn modelId="{A1280D91-27AD-427C-91E0-2510BC3CE51B}" type="presOf" srcId="{A3855534-04BB-4CAC-951F-7C1435D63542}" destId="{C0538E1F-8482-48F2-90B0-A0399736A34B}" srcOrd="0" destOrd="0" presId="urn:microsoft.com/office/officeart/2005/8/layout/hList9"/>
    <dgm:cxn modelId="{B0719D6C-7CF3-4D55-86D5-208A1ABD3D17}" srcId="{785E68D1-4CB3-430B-9C8D-AFB388C0515D}" destId="{66DC401C-CDB8-48C7-A406-1E9819859EA1}" srcOrd="1" destOrd="0" parTransId="{E1B640AA-5912-4AE2-AD60-91A2CAC9AA98}" sibTransId="{859EA82B-CF4C-47A4-B08A-89BF00CF7CDD}"/>
    <dgm:cxn modelId="{A36139F2-D24C-4D59-8D25-6C91A6040541}" type="presOf" srcId="{66DC401C-CDB8-48C7-A406-1E9819859EA1}" destId="{963C3C07-C50B-47EB-99F8-73CF16C4361E}" srcOrd="1" destOrd="0" presId="urn:microsoft.com/office/officeart/2005/8/layout/hList9"/>
    <dgm:cxn modelId="{9CF311E8-C331-4CE8-93CE-DA2947A8CBBB}" srcId="{3186E54A-F1CF-4758-98BC-DAF86DADF12F}" destId="{785E68D1-4CB3-430B-9C8D-AFB388C0515D}" srcOrd="1" destOrd="0" parTransId="{0A958EF2-5585-4F4A-920D-19995D13CD07}" sibTransId="{ED6C108E-67BD-4B6C-B972-A9B7AE389CC1}"/>
    <dgm:cxn modelId="{CF8C90DA-CA13-467F-8C7B-E50189A9CF8F}" srcId="{785E68D1-4CB3-430B-9C8D-AFB388C0515D}" destId="{4FDB9A99-7222-4BCD-8A15-52CC0AAD38E0}" srcOrd="2" destOrd="0" parTransId="{2F766A4B-FD71-4E94-B8F4-856918073F81}" sibTransId="{97E4049A-5D2F-4C67-8FEE-9D077A853211}"/>
    <dgm:cxn modelId="{CBADE904-E9F9-4621-87F5-3AC00B793148}" type="presOf" srcId="{D9AD0065-08E8-4C0F-A46C-F495680C290A}" destId="{EA4F2D9C-FAC0-4BDB-8DCF-F4F1F43DF22A}" srcOrd="0" destOrd="0" presId="urn:microsoft.com/office/officeart/2005/8/layout/hList9"/>
    <dgm:cxn modelId="{B6CD221E-4F77-4C19-946C-571FC739C867}" type="presOf" srcId="{81A58374-CCE2-4EBF-A69E-B1A34B95E472}" destId="{CD98F7E3-38A2-446A-8D03-4690A5DD3AE7}" srcOrd="1" destOrd="0" presId="urn:microsoft.com/office/officeart/2005/8/layout/hList9"/>
    <dgm:cxn modelId="{52F8A545-45A6-4C3D-8BAB-786DC50D7B9C}" type="presOf" srcId="{81A58374-CCE2-4EBF-A69E-B1A34B95E472}" destId="{B49BE5C0-BB63-48E7-AB6D-89A891912E8E}" srcOrd="0" destOrd="0" presId="urn:microsoft.com/office/officeart/2005/8/layout/hList9"/>
    <dgm:cxn modelId="{6C140207-60AB-43CD-B88C-7E6A4364C5D3}" type="presOf" srcId="{66DC401C-CDB8-48C7-A406-1E9819859EA1}" destId="{022324D4-0C90-4D38-BAC4-F4AD1F28D808}" srcOrd="0" destOrd="0" presId="urn:microsoft.com/office/officeart/2005/8/layout/hList9"/>
    <dgm:cxn modelId="{666D3C52-7205-433A-9AD5-91DDBBECC9DF}" srcId="{9FFBDBBA-F933-4B31-8CC4-17BA9CF4C907}" destId="{D9AD0065-08E8-4C0F-A46C-F495680C290A}" srcOrd="0" destOrd="0" parTransId="{660A0801-801F-45EF-BE85-401CCC268D0E}" sibTransId="{B417C682-B821-4E0E-BF84-6A871E7E99CE}"/>
    <dgm:cxn modelId="{2ED6EBFD-26A9-4EBB-86DE-201F4A3BF3C5}" srcId="{3186E54A-F1CF-4758-98BC-DAF86DADF12F}" destId="{9FFBDBBA-F933-4B31-8CC4-17BA9CF4C907}" srcOrd="0" destOrd="0" parTransId="{4ECD15C1-5342-4A40-84C4-7CF247B62955}" sibTransId="{E9428101-D4DE-4843-950C-25F8954B2524}"/>
    <dgm:cxn modelId="{006ABCE1-E2FD-4104-B95F-44C56A37A0A1}" type="presOf" srcId="{3186E54A-F1CF-4758-98BC-DAF86DADF12F}" destId="{256CE5A6-3571-47F5-B9D5-11C03750EDAB}" srcOrd="0" destOrd="0" presId="urn:microsoft.com/office/officeart/2005/8/layout/hList9"/>
    <dgm:cxn modelId="{990D9B0A-7860-4C4F-91A4-E3FD3B87EA1C}" type="presOf" srcId="{A3855534-04BB-4CAC-951F-7C1435D63542}" destId="{3B37CEC6-2ECB-4F0E-BA63-42FF0ADD8F4D}" srcOrd="1" destOrd="0" presId="urn:microsoft.com/office/officeart/2005/8/layout/hList9"/>
    <dgm:cxn modelId="{8FDA3F6C-82EA-4473-BBE2-36837436E58F}" type="presOf" srcId="{8186C940-F3D6-492E-BF13-9BCE06523D8F}" destId="{FFC8633A-EAFE-4CE5-9859-743CCFA1BEEE}" srcOrd="1" destOrd="0" presId="urn:microsoft.com/office/officeart/2005/8/layout/hList9"/>
    <dgm:cxn modelId="{6651EF9E-F5C3-4E74-BE6E-E5DA1791638B}" type="presOf" srcId="{4FDB9A99-7222-4BCD-8A15-52CC0AAD38E0}" destId="{DAEFC109-A218-48E6-A9BF-33DBBC148E12}" srcOrd="0" destOrd="0" presId="urn:microsoft.com/office/officeart/2005/8/layout/hList9"/>
    <dgm:cxn modelId="{66890836-2F31-46F4-AE2B-79EA4FCD7D50}" type="presOf" srcId="{4FDB9A99-7222-4BCD-8A15-52CC0AAD38E0}" destId="{AB75DB4D-2229-4B94-A3F7-0958949B872C}" srcOrd="1" destOrd="0" presId="urn:microsoft.com/office/officeart/2005/8/layout/hList9"/>
    <dgm:cxn modelId="{C3E15376-14E0-4DE8-84CD-2524CE0FC728}" type="presOf" srcId="{785E68D1-4CB3-430B-9C8D-AFB388C0515D}" destId="{EDCF94DF-3E9F-4E49-8F71-33C156DC58FB}" srcOrd="0" destOrd="0" presId="urn:microsoft.com/office/officeart/2005/8/layout/hList9"/>
    <dgm:cxn modelId="{C791D125-471F-4A58-8CF2-3641AAC7B5FA}" type="presOf" srcId="{D9AD0065-08E8-4C0F-A46C-F495680C290A}" destId="{8ADA80AA-57BF-400A-B2E5-D38257336A5C}" srcOrd="1" destOrd="0" presId="urn:microsoft.com/office/officeart/2005/8/layout/hList9"/>
    <dgm:cxn modelId="{10B80C7B-7CC3-4CC1-8B68-CB32FFA36F6A}" type="presOf" srcId="{8186C940-F3D6-492E-BF13-9BCE06523D8F}" destId="{0E55B314-B0A4-423B-9B84-E601B5B931D6}" srcOrd="0" destOrd="0" presId="urn:microsoft.com/office/officeart/2005/8/layout/hList9"/>
    <dgm:cxn modelId="{2F1F49D5-5283-4C49-927E-E1218AE483A1}" srcId="{9FFBDBBA-F933-4B31-8CC4-17BA9CF4C907}" destId="{A3855534-04BB-4CAC-951F-7C1435D63542}" srcOrd="2" destOrd="0" parTransId="{5ACBB3CD-7F98-449B-B5A4-2BB4B782EEA5}" sibTransId="{130AFC7C-37C9-438E-8CF9-6A3560A5FC18}"/>
    <dgm:cxn modelId="{E3A4F6FC-5A70-4628-9CD9-24A5F23AB35B}" type="presParOf" srcId="{256CE5A6-3571-47F5-B9D5-11C03750EDAB}" destId="{F3A31370-8341-4C47-9FF6-18445FEE8944}" srcOrd="0" destOrd="0" presId="urn:microsoft.com/office/officeart/2005/8/layout/hList9"/>
    <dgm:cxn modelId="{24EAD828-E774-438A-85E6-A10299B95E15}" type="presParOf" srcId="{256CE5A6-3571-47F5-B9D5-11C03750EDAB}" destId="{E11ACD62-6AA1-4A05-8F02-A1A400D6A990}" srcOrd="1" destOrd="0" presId="urn:microsoft.com/office/officeart/2005/8/layout/hList9"/>
    <dgm:cxn modelId="{4F196E12-16AA-4C06-81BE-BDEDD894D64B}" type="presParOf" srcId="{E11ACD62-6AA1-4A05-8F02-A1A400D6A990}" destId="{E63A8A22-5889-466A-BCC3-BA7DEFDC0B77}" srcOrd="0" destOrd="0" presId="urn:microsoft.com/office/officeart/2005/8/layout/hList9"/>
    <dgm:cxn modelId="{F46BC449-9E27-459A-8FBE-837D96A57744}" type="presParOf" srcId="{E11ACD62-6AA1-4A05-8F02-A1A400D6A990}" destId="{4F9A4DC7-B17D-466A-8C67-F6CAF9983837}" srcOrd="1" destOrd="0" presId="urn:microsoft.com/office/officeart/2005/8/layout/hList9"/>
    <dgm:cxn modelId="{99212E3A-2646-4A8D-9131-928405671F6A}" type="presParOf" srcId="{4F9A4DC7-B17D-466A-8C67-F6CAF9983837}" destId="{EA4F2D9C-FAC0-4BDB-8DCF-F4F1F43DF22A}" srcOrd="0" destOrd="0" presId="urn:microsoft.com/office/officeart/2005/8/layout/hList9"/>
    <dgm:cxn modelId="{52DF36A4-1075-456A-8016-353E07782DF1}" type="presParOf" srcId="{4F9A4DC7-B17D-466A-8C67-F6CAF9983837}" destId="{8ADA80AA-57BF-400A-B2E5-D38257336A5C}" srcOrd="1" destOrd="0" presId="urn:microsoft.com/office/officeart/2005/8/layout/hList9"/>
    <dgm:cxn modelId="{68E3B82B-D102-4013-96DD-7F4C5658E96D}" type="presParOf" srcId="{E11ACD62-6AA1-4A05-8F02-A1A400D6A990}" destId="{1DE30FE2-81EE-4C97-AE88-429B3A70AD6A}" srcOrd="2" destOrd="0" presId="urn:microsoft.com/office/officeart/2005/8/layout/hList9"/>
    <dgm:cxn modelId="{5368CD47-69A6-43B9-B889-A4B24D43BEFF}" type="presParOf" srcId="{1DE30FE2-81EE-4C97-AE88-429B3A70AD6A}" destId="{B49BE5C0-BB63-48E7-AB6D-89A891912E8E}" srcOrd="0" destOrd="0" presId="urn:microsoft.com/office/officeart/2005/8/layout/hList9"/>
    <dgm:cxn modelId="{5B63E3CB-BCBD-4127-B5F7-4529D4D4D518}" type="presParOf" srcId="{1DE30FE2-81EE-4C97-AE88-429B3A70AD6A}" destId="{CD98F7E3-38A2-446A-8D03-4690A5DD3AE7}" srcOrd="1" destOrd="0" presId="urn:microsoft.com/office/officeart/2005/8/layout/hList9"/>
    <dgm:cxn modelId="{8A264A86-EC7B-4358-8279-AAD14AAB18B0}" type="presParOf" srcId="{E11ACD62-6AA1-4A05-8F02-A1A400D6A990}" destId="{9DD58872-0F7F-4390-B13E-0E2E3B3ACC70}" srcOrd="3" destOrd="0" presId="urn:microsoft.com/office/officeart/2005/8/layout/hList9"/>
    <dgm:cxn modelId="{8DE77F84-3449-4329-9DC4-9EA5DC792D8D}" type="presParOf" srcId="{9DD58872-0F7F-4390-B13E-0E2E3B3ACC70}" destId="{C0538E1F-8482-48F2-90B0-A0399736A34B}" srcOrd="0" destOrd="0" presId="urn:microsoft.com/office/officeart/2005/8/layout/hList9"/>
    <dgm:cxn modelId="{8A33669F-E8E4-4EA1-9D6F-23AE980C486A}" type="presParOf" srcId="{9DD58872-0F7F-4390-B13E-0E2E3B3ACC70}" destId="{3B37CEC6-2ECB-4F0E-BA63-42FF0ADD8F4D}" srcOrd="1" destOrd="0" presId="urn:microsoft.com/office/officeart/2005/8/layout/hList9"/>
    <dgm:cxn modelId="{3C0D6D4A-42DC-4C6F-B6E6-91420060DC6D}" type="presParOf" srcId="{256CE5A6-3571-47F5-B9D5-11C03750EDAB}" destId="{78C50CC1-9DEF-4883-B6B5-A53C77B078C6}" srcOrd="2" destOrd="0" presId="urn:microsoft.com/office/officeart/2005/8/layout/hList9"/>
    <dgm:cxn modelId="{8BA101CB-1E5B-424F-9D6B-65F4216ED2CC}" type="presParOf" srcId="{256CE5A6-3571-47F5-B9D5-11C03750EDAB}" destId="{CA626DF7-C9A0-44BE-A6A1-3C5B581ED7A5}" srcOrd="3" destOrd="0" presId="urn:microsoft.com/office/officeart/2005/8/layout/hList9"/>
    <dgm:cxn modelId="{747C4E86-E98B-4678-9CFE-B8DB5EA0EE3B}" type="presParOf" srcId="{256CE5A6-3571-47F5-B9D5-11C03750EDAB}" destId="{CB694376-6F5D-412C-9165-6B790E351F9A}" srcOrd="4" destOrd="0" presId="urn:microsoft.com/office/officeart/2005/8/layout/hList9"/>
    <dgm:cxn modelId="{1DE0B679-93F9-479D-BFC5-EEDDF42008DA}" type="presParOf" srcId="{256CE5A6-3571-47F5-B9D5-11C03750EDAB}" destId="{57F8BE27-6FB9-4D25-ABA6-9C86977EDC73}" srcOrd="5" destOrd="0" presId="urn:microsoft.com/office/officeart/2005/8/layout/hList9"/>
    <dgm:cxn modelId="{98AB3E21-9160-412C-B5AF-0C3E419C7DB9}" type="presParOf" srcId="{256CE5A6-3571-47F5-B9D5-11C03750EDAB}" destId="{9813AFE5-B99C-4BEA-AC73-6CABA0324C01}" srcOrd="6" destOrd="0" presId="urn:microsoft.com/office/officeart/2005/8/layout/hList9"/>
    <dgm:cxn modelId="{06F18C85-67A9-4180-8EAF-EB5D4C963BD3}" type="presParOf" srcId="{9813AFE5-B99C-4BEA-AC73-6CABA0324C01}" destId="{A532CBB2-B110-4E03-A4FA-81F4DF49BBF9}" srcOrd="0" destOrd="0" presId="urn:microsoft.com/office/officeart/2005/8/layout/hList9"/>
    <dgm:cxn modelId="{8E96F5BD-9BB5-4653-8B32-34B5E6CD40D7}" type="presParOf" srcId="{9813AFE5-B99C-4BEA-AC73-6CABA0324C01}" destId="{4F20AC90-5A73-4415-BA5A-264BAC0FD6C0}" srcOrd="1" destOrd="0" presId="urn:microsoft.com/office/officeart/2005/8/layout/hList9"/>
    <dgm:cxn modelId="{2C62FB6A-4AA2-408F-AF59-163A9A19FC05}" type="presParOf" srcId="{4F20AC90-5A73-4415-BA5A-264BAC0FD6C0}" destId="{0E55B314-B0A4-423B-9B84-E601B5B931D6}" srcOrd="0" destOrd="0" presId="urn:microsoft.com/office/officeart/2005/8/layout/hList9"/>
    <dgm:cxn modelId="{BF654AAA-E3B6-48EF-AACD-DF80B5BA38EE}" type="presParOf" srcId="{4F20AC90-5A73-4415-BA5A-264BAC0FD6C0}" destId="{FFC8633A-EAFE-4CE5-9859-743CCFA1BEEE}" srcOrd="1" destOrd="0" presId="urn:microsoft.com/office/officeart/2005/8/layout/hList9"/>
    <dgm:cxn modelId="{41A843D1-5822-4592-9F10-5552E661D441}" type="presParOf" srcId="{9813AFE5-B99C-4BEA-AC73-6CABA0324C01}" destId="{EF054781-2EF9-43E0-B936-63F3980579CC}" srcOrd="2" destOrd="0" presId="urn:microsoft.com/office/officeart/2005/8/layout/hList9"/>
    <dgm:cxn modelId="{1F03A05D-DD8C-4681-9C56-E5511DAB9C9B}" type="presParOf" srcId="{EF054781-2EF9-43E0-B936-63F3980579CC}" destId="{022324D4-0C90-4D38-BAC4-F4AD1F28D808}" srcOrd="0" destOrd="0" presId="urn:microsoft.com/office/officeart/2005/8/layout/hList9"/>
    <dgm:cxn modelId="{6A233FD4-073B-4CEC-8237-F862080C95EB}" type="presParOf" srcId="{EF054781-2EF9-43E0-B936-63F3980579CC}" destId="{963C3C07-C50B-47EB-99F8-73CF16C4361E}" srcOrd="1" destOrd="0" presId="urn:microsoft.com/office/officeart/2005/8/layout/hList9"/>
    <dgm:cxn modelId="{D9DF8DCA-B7B1-45D0-B27C-51F21A4401FA}" type="presParOf" srcId="{9813AFE5-B99C-4BEA-AC73-6CABA0324C01}" destId="{2044EA64-48A9-49AE-B55D-D0C824BB3891}" srcOrd="3" destOrd="0" presId="urn:microsoft.com/office/officeart/2005/8/layout/hList9"/>
    <dgm:cxn modelId="{78E5C7C4-B599-40EC-8CF1-69C3EE094DAB}" type="presParOf" srcId="{2044EA64-48A9-49AE-B55D-D0C824BB3891}" destId="{DAEFC109-A218-48E6-A9BF-33DBBC148E12}" srcOrd="0" destOrd="0" presId="urn:microsoft.com/office/officeart/2005/8/layout/hList9"/>
    <dgm:cxn modelId="{92D7F173-73AF-45C7-BE6A-5C3BD1C0D2BE}" type="presParOf" srcId="{2044EA64-48A9-49AE-B55D-D0C824BB3891}" destId="{AB75DB4D-2229-4B94-A3F7-0958949B872C}" srcOrd="1" destOrd="0" presId="urn:microsoft.com/office/officeart/2005/8/layout/hList9"/>
    <dgm:cxn modelId="{885E3FF6-3267-4DDD-964C-6065055D3970}" type="presParOf" srcId="{256CE5A6-3571-47F5-B9D5-11C03750EDAB}" destId="{EFADD9E1-9E17-49EB-A8DC-1D4BC74E7D40}" srcOrd="7" destOrd="0" presId="urn:microsoft.com/office/officeart/2005/8/layout/hList9"/>
    <dgm:cxn modelId="{E05B711C-2DEB-48FC-8191-0EAFAED53F81}" type="presParOf" srcId="{256CE5A6-3571-47F5-B9D5-11C03750EDAB}" destId="{EDCF94DF-3E9F-4E49-8F71-33C156DC58FB}" srcOrd="8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989E7BA-C263-45F9-80D0-5326E53E3447}" type="doc">
      <dgm:prSet loTypeId="urn:microsoft.com/office/officeart/2005/8/layout/vList5" loCatId="list" qsTypeId="urn:microsoft.com/office/officeart/2005/8/quickstyle/simple1" qsCatId="simple" csTypeId="urn:microsoft.com/office/officeart/2005/8/colors/colorful1#3" csCatId="colorful" phldr="1"/>
      <dgm:spPr/>
      <dgm:t>
        <a:bodyPr/>
        <a:lstStyle/>
        <a:p>
          <a:endParaRPr lang="ru-RU"/>
        </a:p>
      </dgm:t>
    </dgm:pt>
    <dgm:pt modelId="{A089EC53-8950-44B8-8B7E-D8647B971B08}">
      <dgm:prSet phldrT="[Текст]"/>
      <dgm:spPr/>
      <dgm:t>
        <a:bodyPr/>
        <a:lstStyle/>
        <a:p>
          <a:r>
            <a:rPr lang="ru-RU" dirty="0" smtClean="0"/>
            <a:t>обучение правильному произношению звуков ( понятие «звук».) </a:t>
          </a:r>
          <a:endParaRPr lang="ru-RU" dirty="0"/>
        </a:p>
      </dgm:t>
    </dgm:pt>
    <dgm:pt modelId="{271F0064-E13B-46DF-A3FD-B5592EDA1D2F}" type="parTrans" cxnId="{AF949E2B-1618-4E81-BD9F-5BE06232B918}">
      <dgm:prSet/>
      <dgm:spPr/>
      <dgm:t>
        <a:bodyPr/>
        <a:lstStyle/>
        <a:p>
          <a:endParaRPr lang="ru-RU"/>
        </a:p>
      </dgm:t>
    </dgm:pt>
    <dgm:pt modelId="{8CC1CA2B-23C1-4197-BA6E-E8272DCB299A}" type="sibTrans" cxnId="{AF949E2B-1618-4E81-BD9F-5BE06232B918}">
      <dgm:prSet/>
      <dgm:spPr/>
      <dgm:t>
        <a:bodyPr/>
        <a:lstStyle/>
        <a:p>
          <a:endParaRPr lang="ru-RU"/>
        </a:p>
      </dgm:t>
    </dgm:pt>
    <dgm:pt modelId="{98F9BCF7-07BD-4950-B9FD-66B2D338639C}">
      <dgm:prSet phldrT="[Текст]"/>
      <dgm:spPr/>
      <dgm:t>
        <a:bodyPr/>
        <a:lstStyle/>
        <a:p>
          <a:r>
            <a:rPr lang="ru-RU" dirty="0" smtClean="0"/>
            <a:t>уточнять и закреплять с дошкольниками уже знакомые им звуки, способствовать четкому и ясному их произношению в словах, многосложных словах, в словах со стечением согласных, и во фразах</a:t>
          </a:r>
          <a:endParaRPr lang="ru-RU" dirty="0"/>
        </a:p>
      </dgm:t>
    </dgm:pt>
    <dgm:pt modelId="{1AD041FE-BBEA-4F28-A256-B108845A2F7C}" type="parTrans" cxnId="{2784957A-112E-4A78-BD61-E05386065E9B}">
      <dgm:prSet/>
      <dgm:spPr/>
      <dgm:t>
        <a:bodyPr/>
        <a:lstStyle/>
        <a:p>
          <a:endParaRPr lang="ru-RU"/>
        </a:p>
      </dgm:t>
    </dgm:pt>
    <dgm:pt modelId="{3C3B64F8-248F-48D9-B1B6-E5C074A5CCA9}" type="sibTrans" cxnId="{2784957A-112E-4A78-BD61-E05386065E9B}">
      <dgm:prSet/>
      <dgm:spPr/>
      <dgm:t>
        <a:bodyPr/>
        <a:lstStyle/>
        <a:p>
          <a:endParaRPr lang="ru-RU"/>
        </a:p>
      </dgm:t>
    </dgm:pt>
    <dgm:pt modelId="{02EFE979-9B82-486D-84A2-17A5299A9465}">
      <dgm:prSet phldrT="[Текст]"/>
      <dgm:spPr/>
      <dgm:t>
        <a:bodyPr/>
        <a:lstStyle/>
        <a:p>
          <a:r>
            <a:rPr lang="ru-RU" dirty="0" smtClean="0"/>
            <a:t>помогать усваивать новые звуки</a:t>
          </a:r>
          <a:endParaRPr lang="ru-RU" dirty="0"/>
        </a:p>
      </dgm:t>
    </dgm:pt>
    <dgm:pt modelId="{9702EC32-1BD5-4EC4-A559-BF5A8702F574}" type="parTrans" cxnId="{9B73E2ED-B1E9-4D2D-9748-26DDA03D89C9}">
      <dgm:prSet/>
      <dgm:spPr/>
      <dgm:t>
        <a:bodyPr/>
        <a:lstStyle/>
        <a:p>
          <a:endParaRPr lang="ru-RU"/>
        </a:p>
      </dgm:t>
    </dgm:pt>
    <dgm:pt modelId="{DAD00CDD-4416-4A2E-AF47-0BCD94DCA91E}" type="sibTrans" cxnId="{9B73E2ED-B1E9-4D2D-9748-26DDA03D89C9}">
      <dgm:prSet/>
      <dgm:spPr/>
      <dgm:t>
        <a:bodyPr/>
        <a:lstStyle/>
        <a:p>
          <a:endParaRPr lang="ru-RU"/>
        </a:p>
      </dgm:t>
    </dgm:pt>
    <dgm:pt modelId="{967B7F9C-733C-48E9-9245-BE6CE652F9F7}">
      <dgm:prSet phldrT="[Текст]" custT="1"/>
      <dgm:spPr/>
      <dgm:t>
        <a:bodyPr/>
        <a:lstStyle/>
        <a:p>
          <a:r>
            <a:rPr lang="ru-RU" sz="1600" dirty="0" smtClean="0"/>
            <a:t>развитие артикуляционного аппарата</a:t>
          </a:r>
          <a:endParaRPr lang="ru-RU" sz="1600" dirty="0"/>
        </a:p>
      </dgm:t>
    </dgm:pt>
    <dgm:pt modelId="{73E51601-DDE5-492B-BCF2-195239C986DF}" type="parTrans" cxnId="{4ACD7F65-0583-47E7-8E44-8DFF5B9FDE39}">
      <dgm:prSet/>
      <dgm:spPr/>
      <dgm:t>
        <a:bodyPr/>
        <a:lstStyle/>
        <a:p>
          <a:endParaRPr lang="ru-RU"/>
        </a:p>
      </dgm:t>
    </dgm:pt>
    <dgm:pt modelId="{15C99631-2FA6-49B7-9633-DEF296DB7C52}" type="sibTrans" cxnId="{4ACD7F65-0583-47E7-8E44-8DFF5B9FDE39}">
      <dgm:prSet/>
      <dgm:spPr/>
      <dgm:t>
        <a:bodyPr/>
        <a:lstStyle/>
        <a:p>
          <a:endParaRPr lang="ru-RU"/>
        </a:p>
      </dgm:t>
    </dgm:pt>
    <dgm:pt modelId="{03B5B602-1E07-426C-98AD-25C83AAFBB9E}">
      <dgm:prSet phldrT="[Текст]"/>
      <dgm:spPr/>
      <dgm:t>
        <a:bodyPr/>
        <a:lstStyle/>
        <a:p>
          <a:r>
            <a:rPr lang="ru-RU" dirty="0" smtClean="0"/>
            <a:t>координировать  движения мышц языка, губ, нижней челюсти</a:t>
          </a:r>
          <a:endParaRPr lang="ru-RU" dirty="0"/>
        </a:p>
      </dgm:t>
    </dgm:pt>
    <dgm:pt modelId="{25771EFC-EE39-44B6-95C2-880605401A22}" type="parTrans" cxnId="{8E890E56-90B6-44F3-8DD0-7DDBA403C243}">
      <dgm:prSet/>
      <dgm:spPr/>
      <dgm:t>
        <a:bodyPr/>
        <a:lstStyle/>
        <a:p>
          <a:endParaRPr lang="ru-RU"/>
        </a:p>
      </dgm:t>
    </dgm:pt>
    <dgm:pt modelId="{9B1AFD5B-4B90-4D5C-8636-7F1BB43B6CC0}" type="sibTrans" cxnId="{8E890E56-90B6-44F3-8DD0-7DDBA403C243}">
      <dgm:prSet/>
      <dgm:spPr/>
      <dgm:t>
        <a:bodyPr/>
        <a:lstStyle/>
        <a:p>
          <a:endParaRPr lang="ru-RU"/>
        </a:p>
      </dgm:t>
    </dgm:pt>
    <dgm:pt modelId="{B6ECB150-63F1-4ED1-BCBB-798C8BBBAC50}">
      <dgm:prSet phldrT="[Текст]" custT="1"/>
      <dgm:spPr/>
      <dgm:t>
        <a:bodyPr/>
        <a:lstStyle/>
        <a:p>
          <a:r>
            <a:rPr lang="ru-RU" sz="1600" dirty="0" smtClean="0"/>
            <a:t>развитие голосового аппарата  </a:t>
          </a:r>
          <a:endParaRPr lang="ru-RU" sz="1600" dirty="0"/>
        </a:p>
      </dgm:t>
    </dgm:pt>
    <dgm:pt modelId="{16875A05-838B-43F0-9382-F423AC014B1E}" type="parTrans" cxnId="{B8727CCB-68BB-4129-AC53-4A1021651ADB}">
      <dgm:prSet/>
      <dgm:spPr/>
      <dgm:t>
        <a:bodyPr/>
        <a:lstStyle/>
        <a:p>
          <a:endParaRPr lang="ru-RU"/>
        </a:p>
      </dgm:t>
    </dgm:pt>
    <dgm:pt modelId="{4CB82EAE-7C89-4120-A8CB-8B7CDCFA5AE1}" type="sibTrans" cxnId="{B8727CCB-68BB-4129-AC53-4A1021651ADB}">
      <dgm:prSet/>
      <dgm:spPr/>
      <dgm:t>
        <a:bodyPr/>
        <a:lstStyle/>
        <a:p>
          <a:endParaRPr lang="ru-RU"/>
        </a:p>
      </dgm:t>
    </dgm:pt>
    <dgm:pt modelId="{DE44445E-4656-4AF3-AA7F-F8A2BCC547EE}">
      <dgm:prSet phldrT="[Текст]"/>
      <dgm:spPr/>
      <dgm:t>
        <a:bodyPr/>
        <a:lstStyle/>
        <a:p>
          <a:r>
            <a:rPr lang="ru-RU" dirty="0" smtClean="0"/>
            <a:t>научить дошкольников в повседневном общении и на занятиях четко отвечать на вопросы</a:t>
          </a:r>
          <a:endParaRPr lang="ru-RU" dirty="0"/>
        </a:p>
      </dgm:t>
    </dgm:pt>
    <dgm:pt modelId="{D5E322AB-5A86-46D9-B7B8-E3563A2E4C8A}" type="parTrans" cxnId="{158DA019-AA3F-4A66-BFE6-663B34B500E2}">
      <dgm:prSet/>
      <dgm:spPr/>
      <dgm:t>
        <a:bodyPr/>
        <a:lstStyle/>
        <a:p>
          <a:endParaRPr lang="ru-RU"/>
        </a:p>
      </dgm:t>
    </dgm:pt>
    <dgm:pt modelId="{1E782303-906C-4E63-9CA1-1007CCAF40B7}" type="sibTrans" cxnId="{158DA019-AA3F-4A66-BFE6-663B34B500E2}">
      <dgm:prSet/>
      <dgm:spPr/>
      <dgm:t>
        <a:bodyPr/>
        <a:lstStyle/>
        <a:p>
          <a:endParaRPr lang="ru-RU"/>
        </a:p>
      </dgm:t>
    </dgm:pt>
    <dgm:pt modelId="{14717AF8-B4E5-4D09-B38E-9A86E49E6E4F}">
      <dgm:prSet phldrT="[Текст]"/>
      <dgm:spPr/>
      <dgm:t>
        <a:bodyPr/>
        <a:lstStyle/>
        <a:p>
          <a:r>
            <a:rPr lang="ru-RU" dirty="0" smtClean="0"/>
            <a:t>произносить звуки, звукосочетания, слова и фразы с различной громкостью</a:t>
          </a:r>
          <a:endParaRPr lang="ru-RU" dirty="0"/>
        </a:p>
      </dgm:t>
    </dgm:pt>
    <dgm:pt modelId="{519922D0-2550-4118-92E0-BD246806933D}" type="parTrans" cxnId="{A3766A18-82E8-4FCD-B452-E1C5567E750A}">
      <dgm:prSet/>
      <dgm:spPr/>
      <dgm:t>
        <a:bodyPr/>
        <a:lstStyle/>
        <a:p>
          <a:endParaRPr lang="ru-RU"/>
        </a:p>
      </dgm:t>
    </dgm:pt>
    <dgm:pt modelId="{FBA8EB76-B7B5-48C6-88F7-FF2C567B05EA}" type="sibTrans" cxnId="{A3766A18-82E8-4FCD-B452-E1C5567E750A}">
      <dgm:prSet/>
      <dgm:spPr/>
      <dgm:t>
        <a:bodyPr/>
        <a:lstStyle/>
        <a:p>
          <a:endParaRPr lang="ru-RU"/>
        </a:p>
      </dgm:t>
    </dgm:pt>
    <dgm:pt modelId="{DE5C638C-35DE-4EDC-841E-13783608C94A}">
      <dgm:prSet phldrT="[Текст]"/>
      <dgm:spPr/>
      <dgm:t>
        <a:bodyPr/>
        <a:lstStyle/>
        <a:p>
          <a:r>
            <a:rPr lang="ru-RU" dirty="0" smtClean="0"/>
            <a:t>предупреждать закрепление  неправильного произношения звуков</a:t>
          </a:r>
          <a:endParaRPr lang="ru-RU" dirty="0"/>
        </a:p>
      </dgm:t>
    </dgm:pt>
    <dgm:pt modelId="{CC3326AD-8747-4DDE-A08C-1488C76BF2EC}" type="parTrans" cxnId="{FE784BA8-0E8C-46B8-A309-1FBC8F982A07}">
      <dgm:prSet/>
      <dgm:spPr/>
      <dgm:t>
        <a:bodyPr/>
        <a:lstStyle/>
        <a:p>
          <a:endParaRPr lang="ru-RU"/>
        </a:p>
      </dgm:t>
    </dgm:pt>
    <dgm:pt modelId="{BAEF7D98-DEA0-4CF6-BBB2-96D8D39A4FC4}" type="sibTrans" cxnId="{FE784BA8-0E8C-46B8-A309-1FBC8F982A07}">
      <dgm:prSet/>
      <dgm:spPr/>
      <dgm:t>
        <a:bodyPr/>
        <a:lstStyle/>
        <a:p>
          <a:endParaRPr lang="ru-RU"/>
        </a:p>
      </dgm:t>
    </dgm:pt>
    <dgm:pt modelId="{FAA915FC-E1C8-4F9D-BD22-BCC644ABC98B}">
      <dgm:prSet phldrT="[Текст]"/>
      <dgm:spPr/>
      <dgm:t>
        <a:bodyPr/>
        <a:lstStyle/>
        <a:p>
          <a:r>
            <a:rPr lang="ru-RU" dirty="0" smtClean="0"/>
            <a:t>дифференцировать звуки на слух</a:t>
          </a:r>
          <a:endParaRPr lang="ru-RU" dirty="0"/>
        </a:p>
      </dgm:t>
    </dgm:pt>
    <dgm:pt modelId="{79F32410-B89A-4275-8B90-367374041CA3}" type="parTrans" cxnId="{4600CD9B-E1D8-49C9-A504-58FB09D627EE}">
      <dgm:prSet/>
      <dgm:spPr/>
      <dgm:t>
        <a:bodyPr/>
        <a:lstStyle/>
        <a:p>
          <a:endParaRPr lang="ru-RU"/>
        </a:p>
      </dgm:t>
    </dgm:pt>
    <dgm:pt modelId="{45F011E7-96C1-4947-B763-0A339F418D71}" type="sibTrans" cxnId="{4600CD9B-E1D8-49C9-A504-58FB09D627EE}">
      <dgm:prSet/>
      <dgm:spPr/>
      <dgm:t>
        <a:bodyPr/>
        <a:lstStyle/>
        <a:p>
          <a:endParaRPr lang="ru-RU"/>
        </a:p>
      </dgm:t>
    </dgm:pt>
    <dgm:pt modelId="{8813C06E-4B6D-43B8-8D0A-8A34D7A54B61}" type="pres">
      <dgm:prSet presAssocID="{B989E7BA-C263-45F9-80D0-5326E53E344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AECD086-31CD-4909-89FA-8D42CC2CA068}" type="pres">
      <dgm:prSet presAssocID="{A089EC53-8950-44B8-8B7E-D8647B971B08}" presName="linNode" presStyleCnt="0"/>
      <dgm:spPr/>
    </dgm:pt>
    <dgm:pt modelId="{44B7EDCD-F76A-4F7F-A596-1415413AD17C}" type="pres">
      <dgm:prSet presAssocID="{A089EC53-8950-44B8-8B7E-D8647B971B08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59E60D1-1B3A-4CF5-9FF5-73889328C701}" type="pres">
      <dgm:prSet presAssocID="{A089EC53-8950-44B8-8B7E-D8647B971B08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1E3A3A9-642A-4E71-8E22-4F59D8420B74}" type="pres">
      <dgm:prSet presAssocID="{8CC1CA2B-23C1-4197-BA6E-E8272DCB299A}" presName="sp" presStyleCnt="0"/>
      <dgm:spPr/>
    </dgm:pt>
    <dgm:pt modelId="{6D4A7AD4-AA76-4C0D-A0BB-617D4947D6D1}" type="pres">
      <dgm:prSet presAssocID="{967B7F9C-733C-48E9-9245-BE6CE652F9F7}" presName="linNode" presStyleCnt="0"/>
      <dgm:spPr/>
    </dgm:pt>
    <dgm:pt modelId="{25C74D4C-9083-435B-AFEF-A2118D599DCA}" type="pres">
      <dgm:prSet presAssocID="{967B7F9C-733C-48E9-9245-BE6CE652F9F7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D6A621D-7448-4490-BABC-1037613075C2}" type="pres">
      <dgm:prSet presAssocID="{967B7F9C-733C-48E9-9245-BE6CE652F9F7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C1FEF0F-E183-4E19-8865-FC35F0A31DC0}" type="pres">
      <dgm:prSet presAssocID="{15C99631-2FA6-49B7-9633-DEF296DB7C52}" presName="sp" presStyleCnt="0"/>
      <dgm:spPr/>
    </dgm:pt>
    <dgm:pt modelId="{6B6D5B3B-E564-4BF8-B6B1-5BC404198B60}" type="pres">
      <dgm:prSet presAssocID="{B6ECB150-63F1-4ED1-BCBB-798C8BBBAC50}" presName="linNode" presStyleCnt="0"/>
      <dgm:spPr/>
    </dgm:pt>
    <dgm:pt modelId="{444852B4-EC39-4728-90FC-0A14F08EF532}" type="pres">
      <dgm:prSet presAssocID="{B6ECB150-63F1-4ED1-BCBB-798C8BBBAC50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2AF3234-7C57-44D7-BB15-839170BF5FC1}" type="pres">
      <dgm:prSet presAssocID="{B6ECB150-63F1-4ED1-BCBB-798C8BBBAC50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600CD9B-E1D8-49C9-A504-58FB09D627EE}" srcId="{A089EC53-8950-44B8-8B7E-D8647B971B08}" destId="{FAA915FC-E1C8-4F9D-BD22-BCC644ABC98B}" srcOrd="3" destOrd="0" parTransId="{79F32410-B89A-4275-8B90-367374041CA3}" sibTransId="{45F011E7-96C1-4947-B763-0A339F418D71}"/>
    <dgm:cxn modelId="{2779A0C3-4099-4E5B-A6CD-CEB8B9C228F6}" type="presOf" srcId="{967B7F9C-733C-48E9-9245-BE6CE652F9F7}" destId="{25C74D4C-9083-435B-AFEF-A2118D599DCA}" srcOrd="0" destOrd="0" presId="urn:microsoft.com/office/officeart/2005/8/layout/vList5"/>
    <dgm:cxn modelId="{3EC99328-8CEB-49AD-B092-B0F3C392688E}" type="presOf" srcId="{DE44445E-4656-4AF3-AA7F-F8A2BCC547EE}" destId="{E2AF3234-7C57-44D7-BB15-839170BF5FC1}" srcOrd="0" destOrd="0" presId="urn:microsoft.com/office/officeart/2005/8/layout/vList5"/>
    <dgm:cxn modelId="{A3766A18-82E8-4FCD-B452-E1C5567E750A}" srcId="{B6ECB150-63F1-4ED1-BCBB-798C8BBBAC50}" destId="{14717AF8-B4E5-4D09-B38E-9A86E49E6E4F}" srcOrd="1" destOrd="0" parTransId="{519922D0-2550-4118-92E0-BD246806933D}" sibTransId="{FBA8EB76-B7B5-48C6-88F7-FF2C567B05EA}"/>
    <dgm:cxn modelId="{0A447307-4B8D-46E2-88A3-0A3391A74FAC}" type="presOf" srcId="{B6ECB150-63F1-4ED1-BCBB-798C8BBBAC50}" destId="{444852B4-EC39-4728-90FC-0A14F08EF532}" srcOrd="0" destOrd="0" presId="urn:microsoft.com/office/officeart/2005/8/layout/vList5"/>
    <dgm:cxn modelId="{FE784BA8-0E8C-46B8-A309-1FBC8F982A07}" srcId="{A089EC53-8950-44B8-8B7E-D8647B971B08}" destId="{DE5C638C-35DE-4EDC-841E-13783608C94A}" srcOrd="2" destOrd="0" parTransId="{CC3326AD-8747-4DDE-A08C-1488C76BF2EC}" sibTransId="{BAEF7D98-DEA0-4CF6-BBB2-96D8D39A4FC4}"/>
    <dgm:cxn modelId="{B8727CCB-68BB-4129-AC53-4A1021651ADB}" srcId="{B989E7BA-C263-45F9-80D0-5326E53E3447}" destId="{B6ECB150-63F1-4ED1-BCBB-798C8BBBAC50}" srcOrd="2" destOrd="0" parTransId="{16875A05-838B-43F0-9382-F423AC014B1E}" sibTransId="{4CB82EAE-7C89-4120-A8CB-8B7CDCFA5AE1}"/>
    <dgm:cxn modelId="{158DA019-AA3F-4A66-BFE6-663B34B500E2}" srcId="{B6ECB150-63F1-4ED1-BCBB-798C8BBBAC50}" destId="{DE44445E-4656-4AF3-AA7F-F8A2BCC547EE}" srcOrd="0" destOrd="0" parTransId="{D5E322AB-5A86-46D9-B7B8-E3563A2E4C8A}" sibTransId="{1E782303-906C-4E63-9CA1-1007CCAF40B7}"/>
    <dgm:cxn modelId="{5704F976-45C7-4860-9ECE-418C2E273A30}" type="presOf" srcId="{B989E7BA-C263-45F9-80D0-5326E53E3447}" destId="{8813C06E-4B6D-43B8-8D0A-8A34D7A54B61}" srcOrd="0" destOrd="0" presId="urn:microsoft.com/office/officeart/2005/8/layout/vList5"/>
    <dgm:cxn modelId="{9B080EE1-1162-4D43-837B-95C03B962C6A}" type="presOf" srcId="{98F9BCF7-07BD-4950-B9FD-66B2D338639C}" destId="{059E60D1-1B3A-4CF5-9FF5-73889328C701}" srcOrd="0" destOrd="0" presId="urn:microsoft.com/office/officeart/2005/8/layout/vList5"/>
    <dgm:cxn modelId="{58D7671C-188A-47A7-B48E-2B2A3B62238A}" type="presOf" srcId="{FAA915FC-E1C8-4F9D-BD22-BCC644ABC98B}" destId="{059E60D1-1B3A-4CF5-9FF5-73889328C701}" srcOrd="0" destOrd="3" presId="urn:microsoft.com/office/officeart/2005/8/layout/vList5"/>
    <dgm:cxn modelId="{109BC7C1-8E9A-47CD-A906-E9E0432D76B9}" type="presOf" srcId="{A089EC53-8950-44B8-8B7E-D8647B971B08}" destId="{44B7EDCD-F76A-4F7F-A596-1415413AD17C}" srcOrd="0" destOrd="0" presId="urn:microsoft.com/office/officeart/2005/8/layout/vList5"/>
    <dgm:cxn modelId="{8E890E56-90B6-44F3-8DD0-7DDBA403C243}" srcId="{967B7F9C-733C-48E9-9245-BE6CE652F9F7}" destId="{03B5B602-1E07-426C-98AD-25C83AAFBB9E}" srcOrd="0" destOrd="0" parTransId="{25771EFC-EE39-44B6-95C2-880605401A22}" sibTransId="{9B1AFD5B-4B90-4D5C-8636-7F1BB43B6CC0}"/>
    <dgm:cxn modelId="{4ACD7F65-0583-47E7-8E44-8DFF5B9FDE39}" srcId="{B989E7BA-C263-45F9-80D0-5326E53E3447}" destId="{967B7F9C-733C-48E9-9245-BE6CE652F9F7}" srcOrd="1" destOrd="0" parTransId="{73E51601-DDE5-492B-BCF2-195239C986DF}" sibTransId="{15C99631-2FA6-49B7-9633-DEF296DB7C52}"/>
    <dgm:cxn modelId="{C669852F-B52E-46E5-9DF5-05B5ADAD4868}" type="presOf" srcId="{14717AF8-B4E5-4D09-B38E-9A86E49E6E4F}" destId="{E2AF3234-7C57-44D7-BB15-839170BF5FC1}" srcOrd="0" destOrd="1" presId="urn:microsoft.com/office/officeart/2005/8/layout/vList5"/>
    <dgm:cxn modelId="{9B73E2ED-B1E9-4D2D-9748-26DDA03D89C9}" srcId="{A089EC53-8950-44B8-8B7E-D8647B971B08}" destId="{02EFE979-9B82-486D-84A2-17A5299A9465}" srcOrd="1" destOrd="0" parTransId="{9702EC32-1BD5-4EC4-A559-BF5A8702F574}" sibTransId="{DAD00CDD-4416-4A2E-AF47-0BCD94DCA91E}"/>
    <dgm:cxn modelId="{AF949E2B-1618-4E81-BD9F-5BE06232B918}" srcId="{B989E7BA-C263-45F9-80D0-5326E53E3447}" destId="{A089EC53-8950-44B8-8B7E-D8647B971B08}" srcOrd="0" destOrd="0" parTransId="{271F0064-E13B-46DF-A3FD-B5592EDA1D2F}" sibTransId="{8CC1CA2B-23C1-4197-BA6E-E8272DCB299A}"/>
    <dgm:cxn modelId="{16497B52-1C41-4007-ABC9-DC34B04035F5}" type="presOf" srcId="{02EFE979-9B82-486D-84A2-17A5299A9465}" destId="{059E60D1-1B3A-4CF5-9FF5-73889328C701}" srcOrd="0" destOrd="1" presId="urn:microsoft.com/office/officeart/2005/8/layout/vList5"/>
    <dgm:cxn modelId="{E79B9DA2-AC43-460F-94B5-44862BFC51F5}" type="presOf" srcId="{DE5C638C-35DE-4EDC-841E-13783608C94A}" destId="{059E60D1-1B3A-4CF5-9FF5-73889328C701}" srcOrd="0" destOrd="2" presId="urn:microsoft.com/office/officeart/2005/8/layout/vList5"/>
    <dgm:cxn modelId="{2784957A-112E-4A78-BD61-E05386065E9B}" srcId="{A089EC53-8950-44B8-8B7E-D8647B971B08}" destId="{98F9BCF7-07BD-4950-B9FD-66B2D338639C}" srcOrd="0" destOrd="0" parTransId="{1AD041FE-BBEA-4F28-A256-B108845A2F7C}" sibTransId="{3C3B64F8-248F-48D9-B1B6-E5C074A5CCA9}"/>
    <dgm:cxn modelId="{5B65DCCA-A62A-4A67-A19F-83C066D81206}" type="presOf" srcId="{03B5B602-1E07-426C-98AD-25C83AAFBB9E}" destId="{FD6A621D-7448-4490-BABC-1037613075C2}" srcOrd="0" destOrd="0" presId="urn:microsoft.com/office/officeart/2005/8/layout/vList5"/>
    <dgm:cxn modelId="{3E041950-ACA1-45EB-AFAD-1400D307F13D}" type="presParOf" srcId="{8813C06E-4B6D-43B8-8D0A-8A34D7A54B61}" destId="{EAECD086-31CD-4909-89FA-8D42CC2CA068}" srcOrd="0" destOrd="0" presId="urn:microsoft.com/office/officeart/2005/8/layout/vList5"/>
    <dgm:cxn modelId="{83B51694-867B-46F9-BB02-92A20738167E}" type="presParOf" srcId="{EAECD086-31CD-4909-89FA-8D42CC2CA068}" destId="{44B7EDCD-F76A-4F7F-A596-1415413AD17C}" srcOrd="0" destOrd="0" presId="urn:microsoft.com/office/officeart/2005/8/layout/vList5"/>
    <dgm:cxn modelId="{A439694F-3A8B-4769-8C18-C3C5ACFB4956}" type="presParOf" srcId="{EAECD086-31CD-4909-89FA-8D42CC2CA068}" destId="{059E60D1-1B3A-4CF5-9FF5-73889328C701}" srcOrd="1" destOrd="0" presId="urn:microsoft.com/office/officeart/2005/8/layout/vList5"/>
    <dgm:cxn modelId="{56B5D53E-A428-45D0-8EDA-98513DBEC498}" type="presParOf" srcId="{8813C06E-4B6D-43B8-8D0A-8A34D7A54B61}" destId="{81E3A3A9-642A-4E71-8E22-4F59D8420B74}" srcOrd="1" destOrd="0" presId="urn:microsoft.com/office/officeart/2005/8/layout/vList5"/>
    <dgm:cxn modelId="{064BF7B9-D1A1-4743-9BA7-964C75885FDD}" type="presParOf" srcId="{8813C06E-4B6D-43B8-8D0A-8A34D7A54B61}" destId="{6D4A7AD4-AA76-4C0D-A0BB-617D4947D6D1}" srcOrd="2" destOrd="0" presId="urn:microsoft.com/office/officeart/2005/8/layout/vList5"/>
    <dgm:cxn modelId="{5D14C818-80B5-4EA1-9EF6-3C939A7E4D1B}" type="presParOf" srcId="{6D4A7AD4-AA76-4C0D-A0BB-617D4947D6D1}" destId="{25C74D4C-9083-435B-AFEF-A2118D599DCA}" srcOrd="0" destOrd="0" presId="urn:microsoft.com/office/officeart/2005/8/layout/vList5"/>
    <dgm:cxn modelId="{D49C2263-BFE0-4004-A30E-074178950599}" type="presParOf" srcId="{6D4A7AD4-AA76-4C0D-A0BB-617D4947D6D1}" destId="{FD6A621D-7448-4490-BABC-1037613075C2}" srcOrd="1" destOrd="0" presId="urn:microsoft.com/office/officeart/2005/8/layout/vList5"/>
    <dgm:cxn modelId="{C9E03BF3-ED93-4E96-999A-F660CFE7403C}" type="presParOf" srcId="{8813C06E-4B6D-43B8-8D0A-8A34D7A54B61}" destId="{CC1FEF0F-E183-4E19-8865-FC35F0A31DC0}" srcOrd="3" destOrd="0" presId="urn:microsoft.com/office/officeart/2005/8/layout/vList5"/>
    <dgm:cxn modelId="{43A778B1-F01A-40F8-9C09-DE4A3F953B71}" type="presParOf" srcId="{8813C06E-4B6D-43B8-8D0A-8A34D7A54B61}" destId="{6B6D5B3B-E564-4BF8-B6B1-5BC404198B60}" srcOrd="4" destOrd="0" presId="urn:microsoft.com/office/officeart/2005/8/layout/vList5"/>
    <dgm:cxn modelId="{D328A795-FE06-46BB-8644-33D2F8A98CEB}" type="presParOf" srcId="{6B6D5B3B-E564-4BF8-B6B1-5BC404198B60}" destId="{444852B4-EC39-4728-90FC-0A14F08EF532}" srcOrd="0" destOrd="0" presId="urn:microsoft.com/office/officeart/2005/8/layout/vList5"/>
    <dgm:cxn modelId="{B059971D-583C-44E4-A5B1-E1358E590422}" type="presParOf" srcId="{6B6D5B3B-E564-4BF8-B6B1-5BC404198B60}" destId="{E2AF3234-7C57-44D7-BB15-839170BF5FC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5706177-B562-4DDD-988C-2FE494CCFDEA}" type="doc">
      <dgm:prSet loTypeId="urn:microsoft.com/office/officeart/2005/8/layout/vList5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AB07AC2F-7BCF-460F-B0A8-650A511B6C41}">
      <dgm:prSet phldrT="[Текст]"/>
      <dgm:spPr/>
      <dgm:t>
        <a:bodyPr/>
        <a:lstStyle/>
        <a:p>
          <a:r>
            <a:rPr lang="ru-RU" dirty="0" smtClean="0"/>
            <a:t>развитие речевого слуха</a:t>
          </a:r>
          <a:endParaRPr lang="ru-RU" dirty="0"/>
        </a:p>
      </dgm:t>
    </dgm:pt>
    <dgm:pt modelId="{38045C6E-B3C4-439F-8AE7-204D179B57E2}" type="parTrans" cxnId="{D50F6E89-80F2-4ED4-A393-24295E566A99}">
      <dgm:prSet/>
      <dgm:spPr/>
      <dgm:t>
        <a:bodyPr/>
        <a:lstStyle/>
        <a:p>
          <a:endParaRPr lang="ru-RU"/>
        </a:p>
      </dgm:t>
    </dgm:pt>
    <dgm:pt modelId="{CCE3582C-449C-466C-9DE8-F47AB6EF80BF}" type="sibTrans" cxnId="{D50F6E89-80F2-4ED4-A393-24295E566A99}">
      <dgm:prSet/>
      <dgm:spPr/>
      <dgm:t>
        <a:bodyPr/>
        <a:lstStyle/>
        <a:p>
          <a:endParaRPr lang="ru-RU"/>
        </a:p>
      </dgm:t>
    </dgm:pt>
    <dgm:pt modelId="{00F8E23A-4F19-46F6-846E-94388E6F9CB0}">
      <dgm:prSet phldrT="[Текст]"/>
      <dgm:spPr/>
      <dgm:t>
        <a:bodyPr/>
        <a:lstStyle/>
        <a:p>
          <a:r>
            <a:rPr lang="ru-RU" dirty="0" smtClean="0"/>
            <a:t>воспитатель продолжает учить детей вслушиваться в звучание звуков, слов</a:t>
          </a:r>
          <a:endParaRPr lang="ru-RU" dirty="0"/>
        </a:p>
      </dgm:t>
    </dgm:pt>
    <dgm:pt modelId="{38A15063-DFC9-43A1-8C42-DB479B4F4BF6}" type="parTrans" cxnId="{3F893F74-E8C4-4404-9F45-7EE7C211D2BE}">
      <dgm:prSet/>
      <dgm:spPr/>
      <dgm:t>
        <a:bodyPr/>
        <a:lstStyle/>
        <a:p>
          <a:endParaRPr lang="ru-RU"/>
        </a:p>
      </dgm:t>
    </dgm:pt>
    <dgm:pt modelId="{BC482452-BC2E-4760-AF6D-176C504BBE62}" type="sibTrans" cxnId="{3F893F74-E8C4-4404-9F45-7EE7C211D2BE}">
      <dgm:prSet/>
      <dgm:spPr/>
      <dgm:t>
        <a:bodyPr/>
        <a:lstStyle/>
        <a:p>
          <a:endParaRPr lang="ru-RU"/>
        </a:p>
      </dgm:t>
    </dgm:pt>
    <dgm:pt modelId="{308534D7-233E-4C36-BBE0-076094D78335}">
      <dgm:prSet phldrT="[Текст]"/>
      <dgm:spPr/>
      <dgm:t>
        <a:bodyPr/>
        <a:lstStyle/>
        <a:p>
          <a:r>
            <a:rPr lang="ru-RU" dirty="0" smtClean="0"/>
            <a:t>помогает им осознавать звуковую сторону слова</a:t>
          </a:r>
          <a:endParaRPr lang="ru-RU" dirty="0"/>
        </a:p>
      </dgm:t>
    </dgm:pt>
    <dgm:pt modelId="{EDB344F7-06F6-4866-90D3-351369ECC90E}" type="parTrans" cxnId="{DA8B06BC-D74B-4BCF-AE08-81AACE5FE884}">
      <dgm:prSet/>
      <dgm:spPr/>
      <dgm:t>
        <a:bodyPr/>
        <a:lstStyle/>
        <a:p>
          <a:endParaRPr lang="ru-RU"/>
        </a:p>
      </dgm:t>
    </dgm:pt>
    <dgm:pt modelId="{B1A566FE-F9BD-44AB-9BFB-05FAE0DAB8DD}" type="sibTrans" cxnId="{DA8B06BC-D74B-4BCF-AE08-81AACE5FE884}">
      <dgm:prSet/>
      <dgm:spPr/>
      <dgm:t>
        <a:bodyPr/>
        <a:lstStyle/>
        <a:p>
          <a:endParaRPr lang="ru-RU"/>
        </a:p>
      </dgm:t>
    </dgm:pt>
    <dgm:pt modelId="{F84A9609-2EAA-4C07-BB02-4ACBC034D444}">
      <dgm:prSet phldrT="[Текст]"/>
      <dgm:spPr/>
      <dgm:t>
        <a:bodyPr/>
        <a:lstStyle/>
        <a:p>
          <a:endParaRPr lang="ru-RU" dirty="0"/>
        </a:p>
      </dgm:t>
    </dgm:pt>
    <dgm:pt modelId="{AE09580A-E8E6-4720-8A42-EC8BDD4D0E79}" type="parTrans" cxnId="{85393A56-B97E-4446-8A11-16BF6BC31F0F}">
      <dgm:prSet/>
      <dgm:spPr/>
      <dgm:t>
        <a:bodyPr/>
        <a:lstStyle/>
        <a:p>
          <a:endParaRPr lang="ru-RU"/>
        </a:p>
      </dgm:t>
    </dgm:pt>
    <dgm:pt modelId="{A369892F-E570-4C7E-B45C-02FE6ABBE75F}" type="sibTrans" cxnId="{85393A56-B97E-4446-8A11-16BF6BC31F0F}">
      <dgm:prSet/>
      <dgm:spPr/>
      <dgm:t>
        <a:bodyPr/>
        <a:lstStyle/>
        <a:p>
          <a:endParaRPr lang="ru-RU"/>
        </a:p>
      </dgm:t>
    </dgm:pt>
    <dgm:pt modelId="{7AD844A4-90B5-40AD-B6BB-6476DEDBA9AB}">
      <dgm:prSet phldrT="[Текст]"/>
      <dgm:spPr/>
      <dgm:t>
        <a:bodyPr/>
        <a:lstStyle/>
        <a:p>
          <a:r>
            <a:rPr lang="ru-RU" dirty="0" smtClean="0"/>
            <a:t>развитие правильного темпа речи </a:t>
          </a:r>
          <a:endParaRPr lang="ru-RU" dirty="0"/>
        </a:p>
      </dgm:t>
    </dgm:pt>
    <dgm:pt modelId="{0F15608E-F391-4B09-A111-1A0D376C0979}" type="parTrans" cxnId="{958EC188-03AC-475B-9A2E-0CD440783D94}">
      <dgm:prSet/>
      <dgm:spPr/>
      <dgm:t>
        <a:bodyPr/>
        <a:lstStyle/>
        <a:p>
          <a:endParaRPr lang="ru-RU"/>
        </a:p>
      </dgm:t>
    </dgm:pt>
    <dgm:pt modelId="{A8429A34-1E5A-4787-B963-8BFC9875D58B}" type="sibTrans" cxnId="{958EC188-03AC-475B-9A2E-0CD440783D94}">
      <dgm:prSet/>
      <dgm:spPr/>
      <dgm:t>
        <a:bodyPr/>
        <a:lstStyle/>
        <a:p>
          <a:endParaRPr lang="ru-RU"/>
        </a:p>
      </dgm:t>
    </dgm:pt>
    <dgm:pt modelId="{450C0BBF-8200-4920-85B0-B0EB56C90009}">
      <dgm:prSet phldrT="[Текст]"/>
      <dgm:spPr/>
      <dgm:t>
        <a:bodyPr/>
        <a:lstStyle/>
        <a:p>
          <a:r>
            <a:rPr lang="ru-RU" dirty="0" smtClean="0"/>
            <a:t>научить детей говорить не спеша</a:t>
          </a:r>
          <a:endParaRPr lang="ru-RU" dirty="0"/>
        </a:p>
      </dgm:t>
    </dgm:pt>
    <dgm:pt modelId="{35DDB927-8CCE-4E17-9496-D9C55DB9A43D}" type="parTrans" cxnId="{6C2EC9C5-EB7C-4C41-8BB7-F5B292C3A242}">
      <dgm:prSet/>
      <dgm:spPr/>
      <dgm:t>
        <a:bodyPr/>
        <a:lstStyle/>
        <a:p>
          <a:endParaRPr lang="ru-RU"/>
        </a:p>
      </dgm:t>
    </dgm:pt>
    <dgm:pt modelId="{EDC40565-F653-4ED7-A78B-8EC7C3D04D25}" type="sibTrans" cxnId="{6C2EC9C5-EB7C-4C41-8BB7-F5B292C3A242}">
      <dgm:prSet/>
      <dgm:spPr/>
      <dgm:t>
        <a:bodyPr/>
        <a:lstStyle/>
        <a:p>
          <a:endParaRPr lang="ru-RU"/>
        </a:p>
      </dgm:t>
    </dgm:pt>
    <dgm:pt modelId="{4363F1CD-17FE-4556-B900-C8127B29585C}">
      <dgm:prSet phldrT="[Текст]"/>
      <dgm:spPr/>
      <dgm:t>
        <a:bodyPr/>
        <a:lstStyle/>
        <a:p>
          <a:r>
            <a:rPr lang="ru-RU" dirty="0" smtClean="0"/>
            <a:t>менять скорость своей речи</a:t>
          </a:r>
          <a:endParaRPr lang="ru-RU" dirty="0"/>
        </a:p>
      </dgm:t>
    </dgm:pt>
    <dgm:pt modelId="{3D870B26-9CF2-48C1-B598-6A8CC8C9AC24}" type="parTrans" cxnId="{2536B46D-01AD-405D-8CF4-601D978D1B66}">
      <dgm:prSet/>
      <dgm:spPr/>
      <dgm:t>
        <a:bodyPr/>
        <a:lstStyle/>
        <a:p>
          <a:endParaRPr lang="ru-RU"/>
        </a:p>
      </dgm:t>
    </dgm:pt>
    <dgm:pt modelId="{5E28F13F-B4E9-4A9A-A496-8FD51160969A}" type="sibTrans" cxnId="{2536B46D-01AD-405D-8CF4-601D978D1B66}">
      <dgm:prSet/>
      <dgm:spPr/>
      <dgm:t>
        <a:bodyPr/>
        <a:lstStyle/>
        <a:p>
          <a:endParaRPr lang="ru-RU"/>
        </a:p>
      </dgm:t>
    </dgm:pt>
    <dgm:pt modelId="{5DB9F514-B350-42D7-B00C-CFBCAB40B1E0}">
      <dgm:prSet phldrT="[Текст]"/>
      <dgm:spPr/>
      <dgm:t>
        <a:bodyPr/>
        <a:lstStyle/>
        <a:p>
          <a:r>
            <a:rPr lang="ru-RU" dirty="0" smtClean="0"/>
            <a:t>слышать в словах отдельные звуки</a:t>
          </a:r>
          <a:endParaRPr lang="ru-RU" dirty="0"/>
        </a:p>
      </dgm:t>
    </dgm:pt>
    <dgm:pt modelId="{68FD0D8E-0526-48E4-9BA6-110B21D44150}" type="parTrans" cxnId="{6267BEB1-3924-457E-A19E-6F1A67EBCA8E}">
      <dgm:prSet/>
      <dgm:spPr/>
      <dgm:t>
        <a:bodyPr/>
        <a:lstStyle/>
        <a:p>
          <a:endParaRPr lang="ru-RU"/>
        </a:p>
      </dgm:t>
    </dgm:pt>
    <dgm:pt modelId="{9349C7F9-B179-4321-B435-F7921B2A79ED}" type="sibTrans" cxnId="{6267BEB1-3924-457E-A19E-6F1A67EBCA8E}">
      <dgm:prSet/>
      <dgm:spPr/>
      <dgm:t>
        <a:bodyPr/>
        <a:lstStyle/>
        <a:p>
          <a:endParaRPr lang="ru-RU"/>
        </a:p>
      </dgm:t>
    </dgm:pt>
    <dgm:pt modelId="{2795D815-9999-4C2C-9747-C48D5A1DF8E2}">
      <dgm:prSet phldrT="[Текст]"/>
      <dgm:spPr/>
      <dgm:t>
        <a:bodyPr/>
        <a:lstStyle/>
        <a:p>
          <a:r>
            <a:rPr lang="ru-RU" dirty="0" smtClean="0"/>
            <a:t>пользоваться интонационными средствами выразительности</a:t>
          </a:r>
          <a:endParaRPr lang="ru-RU" dirty="0"/>
        </a:p>
      </dgm:t>
    </dgm:pt>
    <dgm:pt modelId="{82754A3E-CE84-4C9D-A7E6-EAC226EFE89B}" type="parTrans" cxnId="{ACFBF8EF-9698-48FA-976D-60A34CF0177C}">
      <dgm:prSet/>
      <dgm:spPr/>
      <dgm:t>
        <a:bodyPr/>
        <a:lstStyle/>
        <a:p>
          <a:endParaRPr lang="ru-RU"/>
        </a:p>
      </dgm:t>
    </dgm:pt>
    <dgm:pt modelId="{177DB39A-9D1B-4383-8CAF-E4562F8521F9}" type="sibTrans" cxnId="{ACFBF8EF-9698-48FA-976D-60A34CF0177C}">
      <dgm:prSet/>
      <dgm:spPr/>
      <dgm:t>
        <a:bodyPr/>
        <a:lstStyle/>
        <a:p>
          <a:endParaRPr lang="ru-RU"/>
        </a:p>
      </dgm:t>
    </dgm:pt>
    <dgm:pt modelId="{F13561F4-AA5D-46C1-8CBC-BF7A2500A405}">
      <dgm:prSet phldrT="[Текст]"/>
      <dgm:spPr/>
      <dgm:t>
        <a:bodyPr/>
        <a:lstStyle/>
        <a:p>
          <a:r>
            <a:rPr lang="ru-RU" dirty="0" smtClean="0"/>
            <a:t>развитие слухового восприятия</a:t>
          </a:r>
          <a:endParaRPr lang="ru-RU" dirty="0"/>
        </a:p>
      </dgm:t>
    </dgm:pt>
    <dgm:pt modelId="{1BA94AC1-8B22-4DD9-B6CB-1202AEF46333}" type="sibTrans" cxnId="{B0569107-AE24-4A93-A2D9-FA383E4CB36F}">
      <dgm:prSet/>
      <dgm:spPr/>
      <dgm:t>
        <a:bodyPr/>
        <a:lstStyle/>
        <a:p>
          <a:endParaRPr lang="ru-RU"/>
        </a:p>
      </dgm:t>
    </dgm:pt>
    <dgm:pt modelId="{411E35D6-A70E-4E04-9E29-F0C0B2CE2ADC}" type="parTrans" cxnId="{B0569107-AE24-4A93-A2D9-FA383E4CB36F}">
      <dgm:prSet/>
      <dgm:spPr/>
      <dgm:t>
        <a:bodyPr/>
        <a:lstStyle/>
        <a:p>
          <a:endParaRPr lang="ru-RU"/>
        </a:p>
      </dgm:t>
    </dgm:pt>
    <dgm:pt modelId="{49F884F2-DF8D-403F-9EB4-D3D64C245B42}" type="pres">
      <dgm:prSet presAssocID="{15706177-B562-4DDD-988C-2FE494CCFDE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8BA15C0-9308-48E6-8496-61E2CC3BEB92}" type="pres">
      <dgm:prSet presAssocID="{AB07AC2F-7BCF-460F-B0A8-650A511B6C41}" presName="linNode" presStyleCnt="0"/>
      <dgm:spPr/>
    </dgm:pt>
    <dgm:pt modelId="{67A9E47E-6AAC-45C8-A25C-BA4D4D3B00C4}" type="pres">
      <dgm:prSet presAssocID="{AB07AC2F-7BCF-460F-B0A8-650A511B6C41}" presName="parentText" presStyleLbl="node1" presStyleIdx="0" presStyleCnt="3" custLinFactNeighborY="-15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0A27F78-0B14-4B95-A790-81F3669B015C}" type="pres">
      <dgm:prSet presAssocID="{AB07AC2F-7BCF-460F-B0A8-650A511B6C41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CBF878-FF7D-4702-A841-45F401D43ECD}" type="pres">
      <dgm:prSet presAssocID="{CCE3582C-449C-466C-9DE8-F47AB6EF80BF}" presName="sp" presStyleCnt="0"/>
      <dgm:spPr/>
    </dgm:pt>
    <dgm:pt modelId="{63EAFD97-578F-4E58-953F-7BA4A49D75CF}" type="pres">
      <dgm:prSet presAssocID="{F13561F4-AA5D-46C1-8CBC-BF7A2500A405}" presName="linNode" presStyleCnt="0"/>
      <dgm:spPr/>
    </dgm:pt>
    <dgm:pt modelId="{FCF4CA18-4275-40F7-A0C5-877920214DD3}" type="pres">
      <dgm:prSet presAssocID="{F13561F4-AA5D-46C1-8CBC-BF7A2500A405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46FA551-FA75-4221-9B5B-B65E3F412857}" type="pres">
      <dgm:prSet presAssocID="{F13561F4-AA5D-46C1-8CBC-BF7A2500A405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6166D1-1032-4AEA-B329-A8CC9D91EDA4}" type="pres">
      <dgm:prSet presAssocID="{1BA94AC1-8B22-4DD9-B6CB-1202AEF46333}" presName="sp" presStyleCnt="0"/>
      <dgm:spPr/>
    </dgm:pt>
    <dgm:pt modelId="{8B19AF40-67B2-4DAB-BE10-4AE9E1CF6CE5}" type="pres">
      <dgm:prSet presAssocID="{7AD844A4-90B5-40AD-B6BB-6476DEDBA9AB}" presName="linNode" presStyleCnt="0"/>
      <dgm:spPr/>
    </dgm:pt>
    <dgm:pt modelId="{0F558DFB-C390-467C-9730-51E53D5329BE}" type="pres">
      <dgm:prSet presAssocID="{7AD844A4-90B5-40AD-B6BB-6476DEDBA9AB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0307CA8-613B-4487-BC03-FD8F4DB76210}" type="pres">
      <dgm:prSet presAssocID="{7AD844A4-90B5-40AD-B6BB-6476DEDBA9AB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AC3C074-FBCC-4DB3-9E2E-485C56FEA286}" type="presOf" srcId="{2795D815-9999-4C2C-9747-C48D5A1DF8E2}" destId="{A0307CA8-613B-4487-BC03-FD8F4DB76210}" srcOrd="0" destOrd="2" presId="urn:microsoft.com/office/officeart/2005/8/layout/vList5"/>
    <dgm:cxn modelId="{D2BAFEA1-CA8E-44C9-9DB7-F5F7D21E1449}" type="presOf" srcId="{450C0BBF-8200-4920-85B0-B0EB56C90009}" destId="{A0307CA8-613B-4487-BC03-FD8F4DB76210}" srcOrd="0" destOrd="0" presId="urn:microsoft.com/office/officeart/2005/8/layout/vList5"/>
    <dgm:cxn modelId="{60F2A002-1F9A-4C37-8F26-E753F67A88DD}" type="presOf" srcId="{00F8E23A-4F19-46F6-846E-94388E6F9CB0}" destId="{20A27F78-0B14-4B95-A790-81F3669B015C}" srcOrd="0" destOrd="0" presId="urn:microsoft.com/office/officeart/2005/8/layout/vList5"/>
    <dgm:cxn modelId="{2536B46D-01AD-405D-8CF4-601D978D1B66}" srcId="{7AD844A4-90B5-40AD-B6BB-6476DEDBA9AB}" destId="{4363F1CD-17FE-4556-B900-C8127B29585C}" srcOrd="1" destOrd="0" parTransId="{3D870B26-9CF2-48C1-B598-6A8CC8C9AC24}" sibTransId="{5E28F13F-B4E9-4A9A-A496-8FD51160969A}"/>
    <dgm:cxn modelId="{ACFBF8EF-9698-48FA-976D-60A34CF0177C}" srcId="{7AD844A4-90B5-40AD-B6BB-6476DEDBA9AB}" destId="{2795D815-9999-4C2C-9747-C48D5A1DF8E2}" srcOrd="2" destOrd="0" parTransId="{82754A3E-CE84-4C9D-A7E6-EAC226EFE89B}" sibTransId="{177DB39A-9D1B-4383-8CAF-E4562F8521F9}"/>
    <dgm:cxn modelId="{7B3ABF4C-383E-46EE-A1FC-22C3C3E46ABE}" type="presOf" srcId="{5DB9F514-B350-42D7-B00C-CFBCAB40B1E0}" destId="{20A27F78-0B14-4B95-A790-81F3669B015C}" srcOrd="0" destOrd="2" presId="urn:microsoft.com/office/officeart/2005/8/layout/vList5"/>
    <dgm:cxn modelId="{6C2EC9C5-EB7C-4C41-8BB7-F5B292C3A242}" srcId="{7AD844A4-90B5-40AD-B6BB-6476DEDBA9AB}" destId="{450C0BBF-8200-4920-85B0-B0EB56C90009}" srcOrd="0" destOrd="0" parTransId="{35DDB927-8CCE-4E17-9496-D9C55DB9A43D}" sibTransId="{EDC40565-F653-4ED7-A78B-8EC7C3D04D25}"/>
    <dgm:cxn modelId="{DA8B06BC-D74B-4BCF-AE08-81AACE5FE884}" srcId="{AB07AC2F-7BCF-460F-B0A8-650A511B6C41}" destId="{308534D7-233E-4C36-BBE0-076094D78335}" srcOrd="1" destOrd="0" parTransId="{EDB344F7-06F6-4866-90D3-351369ECC90E}" sibTransId="{B1A566FE-F9BD-44AB-9BFB-05FAE0DAB8DD}"/>
    <dgm:cxn modelId="{5D3D3269-B428-40D3-BD35-7738295C2618}" type="presOf" srcId="{4363F1CD-17FE-4556-B900-C8127B29585C}" destId="{A0307CA8-613B-4487-BC03-FD8F4DB76210}" srcOrd="0" destOrd="1" presId="urn:microsoft.com/office/officeart/2005/8/layout/vList5"/>
    <dgm:cxn modelId="{6267BEB1-3924-457E-A19E-6F1A67EBCA8E}" srcId="{AB07AC2F-7BCF-460F-B0A8-650A511B6C41}" destId="{5DB9F514-B350-42D7-B00C-CFBCAB40B1E0}" srcOrd="2" destOrd="0" parTransId="{68FD0D8E-0526-48E4-9BA6-110B21D44150}" sibTransId="{9349C7F9-B179-4321-B435-F7921B2A79ED}"/>
    <dgm:cxn modelId="{2F60D9EE-A1BA-40A0-A5FC-53947D1D1A0A}" type="presOf" srcId="{7AD844A4-90B5-40AD-B6BB-6476DEDBA9AB}" destId="{0F558DFB-C390-467C-9730-51E53D5329BE}" srcOrd="0" destOrd="0" presId="urn:microsoft.com/office/officeart/2005/8/layout/vList5"/>
    <dgm:cxn modelId="{958EC188-03AC-475B-9A2E-0CD440783D94}" srcId="{15706177-B562-4DDD-988C-2FE494CCFDEA}" destId="{7AD844A4-90B5-40AD-B6BB-6476DEDBA9AB}" srcOrd="2" destOrd="0" parTransId="{0F15608E-F391-4B09-A111-1A0D376C0979}" sibTransId="{A8429A34-1E5A-4787-B963-8BFC9875D58B}"/>
    <dgm:cxn modelId="{B0569107-AE24-4A93-A2D9-FA383E4CB36F}" srcId="{15706177-B562-4DDD-988C-2FE494CCFDEA}" destId="{F13561F4-AA5D-46C1-8CBC-BF7A2500A405}" srcOrd="1" destOrd="0" parTransId="{411E35D6-A70E-4E04-9E29-F0C0B2CE2ADC}" sibTransId="{1BA94AC1-8B22-4DD9-B6CB-1202AEF46333}"/>
    <dgm:cxn modelId="{1F0C0C27-4521-4A42-9E6F-9E1A7B998F46}" type="presOf" srcId="{308534D7-233E-4C36-BBE0-076094D78335}" destId="{20A27F78-0B14-4B95-A790-81F3669B015C}" srcOrd="0" destOrd="1" presId="urn:microsoft.com/office/officeart/2005/8/layout/vList5"/>
    <dgm:cxn modelId="{3F893F74-E8C4-4404-9F45-7EE7C211D2BE}" srcId="{AB07AC2F-7BCF-460F-B0A8-650A511B6C41}" destId="{00F8E23A-4F19-46F6-846E-94388E6F9CB0}" srcOrd="0" destOrd="0" parTransId="{38A15063-DFC9-43A1-8C42-DB479B4F4BF6}" sibTransId="{BC482452-BC2E-4760-AF6D-176C504BBE62}"/>
    <dgm:cxn modelId="{D50F6E89-80F2-4ED4-A393-24295E566A99}" srcId="{15706177-B562-4DDD-988C-2FE494CCFDEA}" destId="{AB07AC2F-7BCF-460F-B0A8-650A511B6C41}" srcOrd="0" destOrd="0" parTransId="{38045C6E-B3C4-439F-8AE7-204D179B57E2}" sibTransId="{CCE3582C-449C-466C-9DE8-F47AB6EF80BF}"/>
    <dgm:cxn modelId="{85393A56-B97E-4446-8A11-16BF6BC31F0F}" srcId="{F13561F4-AA5D-46C1-8CBC-BF7A2500A405}" destId="{F84A9609-2EAA-4C07-BB02-4ACBC034D444}" srcOrd="0" destOrd="0" parTransId="{AE09580A-E8E6-4720-8A42-EC8BDD4D0E79}" sibTransId="{A369892F-E570-4C7E-B45C-02FE6ABBE75F}"/>
    <dgm:cxn modelId="{4E3E6233-4FC3-4B6B-8F62-5044EE963E5B}" type="presOf" srcId="{AB07AC2F-7BCF-460F-B0A8-650A511B6C41}" destId="{67A9E47E-6AAC-45C8-A25C-BA4D4D3B00C4}" srcOrd="0" destOrd="0" presId="urn:microsoft.com/office/officeart/2005/8/layout/vList5"/>
    <dgm:cxn modelId="{A980130F-B02E-4329-A281-542D141DEA65}" type="presOf" srcId="{F13561F4-AA5D-46C1-8CBC-BF7A2500A405}" destId="{FCF4CA18-4275-40F7-A0C5-877920214DD3}" srcOrd="0" destOrd="0" presId="urn:microsoft.com/office/officeart/2005/8/layout/vList5"/>
    <dgm:cxn modelId="{227A2215-39F0-4B3D-89EC-68CF20AC2221}" type="presOf" srcId="{F84A9609-2EAA-4C07-BB02-4ACBC034D444}" destId="{646FA551-FA75-4221-9B5B-B65E3F412857}" srcOrd="0" destOrd="0" presId="urn:microsoft.com/office/officeart/2005/8/layout/vList5"/>
    <dgm:cxn modelId="{3E85B369-25A2-4064-AFA8-D752338B0A5F}" type="presOf" srcId="{15706177-B562-4DDD-988C-2FE494CCFDEA}" destId="{49F884F2-DF8D-403F-9EB4-D3D64C245B42}" srcOrd="0" destOrd="0" presId="urn:microsoft.com/office/officeart/2005/8/layout/vList5"/>
    <dgm:cxn modelId="{90A0569C-25DA-4B31-BE60-9A468A4A8AE8}" type="presParOf" srcId="{49F884F2-DF8D-403F-9EB4-D3D64C245B42}" destId="{C8BA15C0-9308-48E6-8496-61E2CC3BEB92}" srcOrd="0" destOrd="0" presId="urn:microsoft.com/office/officeart/2005/8/layout/vList5"/>
    <dgm:cxn modelId="{9BFB2397-B2E1-4CE2-AC7D-9FC87BE65F3B}" type="presParOf" srcId="{C8BA15C0-9308-48E6-8496-61E2CC3BEB92}" destId="{67A9E47E-6AAC-45C8-A25C-BA4D4D3B00C4}" srcOrd="0" destOrd="0" presId="urn:microsoft.com/office/officeart/2005/8/layout/vList5"/>
    <dgm:cxn modelId="{911B5F92-A140-4F89-9788-755517142AF6}" type="presParOf" srcId="{C8BA15C0-9308-48E6-8496-61E2CC3BEB92}" destId="{20A27F78-0B14-4B95-A790-81F3669B015C}" srcOrd="1" destOrd="0" presId="urn:microsoft.com/office/officeart/2005/8/layout/vList5"/>
    <dgm:cxn modelId="{753BD239-DA6F-4078-8E3A-E6AB68402485}" type="presParOf" srcId="{49F884F2-DF8D-403F-9EB4-D3D64C245B42}" destId="{5ACBF878-FF7D-4702-A841-45F401D43ECD}" srcOrd="1" destOrd="0" presId="urn:microsoft.com/office/officeart/2005/8/layout/vList5"/>
    <dgm:cxn modelId="{1ED9857B-EE28-4285-8063-D62C2A943C2B}" type="presParOf" srcId="{49F884F2-DF8D-403F-9EB4-D3D64C245B42}" destId="{63EAFD97-578F-4E58-953F-7BA4A49D75CF}" srcOrd="2" destOrd="0" presId="urn:microsoft.com/office/officeart/2005/8/layout/vList5"/>
    <dgm:cxn modelId="{9C6841DD-A649-4D50-9C56-88755194B6AA}" type="presParOf" srcId="{63EAFD97-578F-4E58-953F-7BA4A49D75CF}" destId="{FCF4CA18-4275-40F7-A0C5-877920214DD3}" srcOrd="0" destOrd="0" presId="urn:microsoft.com/office/officeart/2005/8/layout/vList5"/>
    <dgm:cxn modelId="{D34AE111-FE6A-4F2E-8490-E048CD8E64C0}" type="presParOf" srcId="{63EAFD97-578F-4E58-953F-7BA4A49D75CF}" destId="{646FA551-FA75-4221-9B5B-B65E3F412857}" srcOrd="1" destOrd="0" presId="urn:microsoft.com/office/officeart/2005/8/layout/vList5"/>
    <dgm:cxn modelId="{A15B5EC7-85A5-407D-BAA6-08076B3C6001}" type="presParOf" srcId="{49F884F2-DF8D-403F-9EB4-D3D64C245B42}" destId="{746166D1-1032-4AEA-B329-A8CC9D91EDA4}" srcOrd="3" destOrd="0" presId="urn:microsoft.com/office/officeart/2005/8/layout/vList5"/>
    <dgm:cxn modelId="{10E26234-CB17-4C05-9C65-1A43201DDD8F}" type="presParOf" srcId="{49F884F2-DF8D-403F-9EB4-D3D64C245B42}" destId="{8B19AF40-67B2-4DAB-BE10-4AE9E1CF6CE5}" srcOrd="4" destOrd="0" presId="urn:microsoft.com/office/officeart/2005/8/layout/vList5"/>
    <dgm:cxn modelId="{05D41811-F9DA-4412-9EFA-26FEC1BB11AF}" type="presParOf" srcId="{8B19AF40-67B2-4DAB-BE10-4AE9E1CF6CE5}" destId="{0F558DFB-C390-467C-9730-51E53D5329BE}" srcOrd="0" destOrd="0" presId="urn:microsoft.com/office/officeart/2005/8/layout/vList5"/>
    <dgm:cxn modelId="{32D620F4-B6C5-4B9E-923D-691442F777E7}" type="presParOf" srcId="{8B19AF40-67B2-4DAB-BE10-4AE9E1CF6CE5}" destId="{A0307CA8-613B-4487-BC03-FD8F4DB76210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2AB70ABF-FA91-414B-B605-A3D6D81FC7C5}" type="doc">
      <dgm:prSet loTypeId="urn:microsoft.com/office/officeart/2005/8/layout/vList5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06D47D10-8F09-4E0C-9A35-AC61010BC5D4}">
      <dgm:prSet phldrT="[Текст]" custT="1"/>
      <dgm:spPr/>
      <dgm:t>
        <a:bodyPr/>
        <a:lstStyle/>
        <a:p>
          <a:r>
            <a:rPr lang="ru-RU" sz="1200" dirty="0" smtClean="0"/>
            <a:t>развитие  дыхания и интонационных средств выразительности</a:t>
          </a:r>
          <a:endParaRPr lang="ru-RU" sz="1200" dirty="0"/>
        </a:p>
      </dgm:t>
    </dgm:pt>
    <dgm:pt modelId="{0173C93B-0A43-4E6E-B905-E547A15A7D7A}" type="parTrans" cxnId="{E52DDF17-7EC1-4253-9634-1EABC37F0A37}">
      <dgm:prSet/>
      <dgm:spPr/>
      <dgm:t>
        <a:bodyPr/>
        <a:lstStyle/>
        <a:p>
          <a:endParaRPr lang="ru-RU"/>
        </a:p>
      </dgm:t>
    </dgm:pt>
    <dgm:pt modelId="{22E54458-3C8E-4F65-823C-BA422E82ABB6}" type="sibTrans" cxnId="{E52DDF17-7EC1-4253-9634-1EABC37F0A37}">
      <dgm:prSet/>
      <dgm:spPr/>
      <dgm:t>
        <a:bodyPr/>
        <a:lstStyle/>
        <a:p>
          <a:endParaRPr lang="ru-RU"/>
        </a:p>
      </dgm:t>
    </dgm:pt>
    <dgm:pt modelId="{7A483CA9-26F4-42DD-B8A9-966830F3DC5A}">
      <dgm:prSet phldrT="[Текст]"/>
      <dgm:spPr/>
      <dgm:t>
        <a:bodyPr/>
        <a:lstStyle/>
        <a:p>
          <a:r>
            <a:rPr lang="ru-RU" dirty="0" smtClean="0">
              <a:effectLst/>
              <a:latin typeface="Calibri"/>
              <a:ea typeface="Calibri"/>
              <a:cs typeface="Times New Roman"/>
            </a:rPr>
            <a:t>выработки продолжительного  и плавного выдоха через рот</a:t>
          </a:r>
          <a:endParaRPr lang="ru-RU" dirty="0"/>
        </a:p>
      </dgm:t>
    </dgm:pt>
    <dgm:pt modelId="{AF0E91E8-2CE2-4608-866F-B286C5FFDDE6}" type="parTrans" cxnId="{4935218F-5613-4104-857C-E348C176383C}">
      <dgm:prSet/>
      <dgm:spPr/>
      <dgm:t>
        <a:bodyPr/>
        <a:lstStyle/>
        <a:p>
          <a:endParaRPr lang="ru-RU"/>
        </a:p>
      </dgm:t>
    </dgm:pt>
    <dgm:pt modelId="{264D6324-A495-4984-B369-38F29E414B8E}" type="sibTrans" cxnId="{4935218F-5613-4104-857C-E348C176383C}">
      <dgm:prSet/>
      <dgm:spPr/>
      <dgm:t>
        <a:bodyPr/>
        <a:lstStyle/>
        <a:p>
          <a:endParaRPr lang="ru-RU"/>
        </a:p>
      </dgm:t>
    </dgm:pt>
    <dgm:pt modelId="{CCDB2B50-27BD-422C-8C4B-2F3A41D1D0E9}">
      <dgm:prSet phldrT="[Текст]"/>
      <dgm:spPr/>
      <dgm:t>
        <a:bodyPr/>
        <a:lstStyle/>
        <a:p>
          <a:r>
            <a:rPr lang="ru-RU" dirty="0" smtClean="0">
              <a:effectLst/>
              <a:latin typeface="Calibri"/>
              <a:ea typeface="Calibri"/>
              <a:cs typeface="Times New Roman"/>
            </a:rPr>
            <a:t>рационально расходовать воздух при произнесении изолированных звуков</a:t>
          </a:r>
          <a:endParaRPr lang="ru-RU" dirty="0"/>
        </a:p>
      </dgm:t>
    </dgm:pt>
    <dgm:pt modelId="{309AFDD2-5D8D-45FC-81F2-0D703C04F752}" type="parTrans" cxnId="{8B2CE8C8-F50D-424B-B66D-7BC13357F4F1}">
      <dgm:prSet/>
      <dgm:spPr/>
      <dgm:t>
        <a:bodyPr/>
        <a:lstStyle/>
        <a:p>
          <a:endParaRPr lang="ru-RU"/>
        </a:p>
      </dgm:t>
    </dgm:pt>
    <dgm:pt modelId="{8C2C4D03-DE22-453E-B468-1C27396F4827}" type="sibTrans" cxnId="{8B2CE8C8-F50D-424B-B66D-7BC13357F4F1}">
      <dgm:prSet/>
      <dgm:spPr/>
      <dgm:t>
        <a:bodyPr/>
        <a:lstStyle/>
        <a:p>
          <a:endParaRPr lang="ru-RU"/>
        </a:p>
      </dgm:t>
    </dgm:pt>
    <dgm:pt modelId="{13A7426B-E6EB-4556-A114-69F372BF1452}">
      <dgm:prSet phldrT="[Текст]"/>
      <dgm:spPr/>
      <dgm:t>
        <a:bodyPr/>
        <a:lstStyle/>
        <a:p>
          <a:r>
            <a:rPr lang="ru-RU" dirty="0" smtClean="0"/>
            <a:t>на одном выдохе протяжно произносить гласные, некоторые фрикативные согласные ([в], [ф], [с], [з]).</a:t>
          </a:r>
          <a:endParaRPr lang="ru-RU" dirty="0"/>
        </a:p>
      </dgm:t>
    </dgm:pt>
    <dgm:pt modelId="{FDCC707B-FBF4-49DB-B047-E793CD190A1A}" type="parTrans" cxnId="{E6208C25-338B-4550-8342-DC8797578E8F}">
      <dgm:prSet/>
      <dgm:spPr/>
      <dgm:t>
        <a:bodyPr/>
        <a:lstStyle/>
        <a:p>
          <a:endParaRPr lang="ru-RU"/>
        </a:p>
      </dgm:t>
    </dgm:pt>
    <dgm:pt modelId="{C3416DF8-0C95-47B6-8B9A-3DD0BE5F21EF}" type="sibTrans" cxnId="{E6208C25-338B-4550-8342-DC8797578E8F}">
      <dgm:prSet/>
      <dgm:spPr/>
      <dgm:t>
        <a:bodyPr/>
        <a:lstStyle/>
        <a:p>
          <a:endParaRPr lang="ru-RU"/>
        </a:p>
      </dgm:t>
    </dgm:pt>
    <dgm:pt modelId="{379E805A-BD4B-4B7E-A0A5-D3A2C2733A3E}" type="pres">
      <dgm:prSet presAssocID="{2AB70ABF-FA91-414B-B605-A3D6D81FC7C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DD760F6-8D5E-4EA5-9099-AA9E481B5955}" type="pres">
      <dgm:prSet presAssocID="{06D47D10-8F09-4E0C-9A35-AC61010BC5D4}" presName="linNode" presStyleCnt="0"/>
      <dgm:spPr/>
    </dgm:pt>
    <dgm:pt modelId="{F7D806F2-AA76-4DFE-BC5F-45DB605BEF8B}" type="pres">
      <dgm:prSet presAssocID="{06D47D10-8F09-4E0C-9A35-AC61010BC5D4}" presName="parentText" presStyleLbl="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E51A06F-B5B0-4BB9-912D-EF56CCF7812C}" type="pres">
      <dgm:prSet presAssocID="{06D47D10-8F09-4E0C-9A35-AC61010BC5D4}" presName="descendantText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52DDF17-7EC1-4253-9634-1EABC37F0A37}" srcId="{2AB70ABF-FA91-414B-B605-A3D6D81FC7C5}" destId="{06D47D10-8F09-4E0C-9A35-AC61010BC5D4}" srcOrd="0" destOrd="0" parTransId="{0173C93B-0A43-4E6E-B905-E547A15A7D7A}" sibTransId="{22E54458-3C8E-4F65-823C-BA422E82ABB6}"/>
    <dgm:cxn modelId="{4B6BEDCB-C0D8-476C-B528-CC21E6C66082}" type="presOf" srcId="{CCDB2B50-27BD-422C-8C4B-2F3A41D1D0E9}" destId="{AE51A06F-B5B0-4BB9-912D-EF56CCF7812C}" srcOrd="0" destOrd="1" presId="urn:microsoft.com/office/officeart/2005/8/layout/vList5"/>
    <dgm:cxn modelId="{4935218F-5613-4104-857C-E348C176383C}" srcId="{06D47D10-8F09-4E0C-9A35-AC61010BC5D4}" destId="{7A483CA9-26F4-42DD-B8A9-966830F3DC5A}" srcOrd="0" destOrd="0" parTransId="{AF0E91E8-2CE2-4608-866F-B286C5FFDDE6}" sibTransId="{264D6324-A495-4984-B369-38F29E414B8E}"/>
    <dgm:cxn modelId="{3DAEE6E5-39C6-42E4-B6B5-937E97B5F4E2}" type="presOf" srcId="{7A483CA9-26F4-42DD-B8A9-966830F3DC5A}" destId="{AE51A06F-B5B0-4BB9-912D-EF56CCF7812C}" srcOrd="0" destOrd="0" presId="urn:microsoft.com/office/officeart/2005/8/layout/vList5"/>
    <dgm:cxn modelId="{E6208C25-338B-4550-8342-DC8797578E8F}" srcId="{06D47D10-8F09-4E0C-9A35-AC61010BC5D4}" destId="{13A7426B-E6EB-4556-A114-69F372BF1452}" srcOrd="2" destOrd="0" parTransId="{FDCC707B-FBF4-49DB-B047-E793CD190A1A}" sibTransId="{C3416DF8-0C95-47B6-8B9A-3DD0BE5F21EF}"/>
    <dgm:cxn modelId="{3D86815C-EA70-4792-A045-57A37E431A0F}" type="presOf" srcId="{06D47D10-8F09-4E0C-9A35-AC61010BC5D4}" destId="{F7D806F2-AA76-4DFE-BC5F-45DB605BEF8B}" srcOrd="0" destOrd="0" presId="urn:microsoft.com/office/officeart/2005/8/layout/vList5"/>
    <dgm:cxn modelId="{DCE9784E-8E89-458C-BB51-F78555A32C9E}" type="presOf" srcId="{13A7426B-E6EB-4556-A114-69F372BF1452}" destId="{AE51A06F-B5B0-4BB9-912D-EF56CCF7812C}" srcOrd="0" destOrd="2" presId="urn:microsoft.com/office/officeart/2005/8/layout/vList5"/>
    <dgm:cxn modelId="{F294774C-4BBD-4634-ADF6-01E7C8FA2427}" type="presOf" srcId="{2AB70ABF-FA91-414B-B605-A3D6D81FC7C5}" destId="{379E805A-BD4B-4B7E-A0A5-D3A2C2733A3E}" srcOrd="0" destOrd="0" presId="urn:microsoft.com/office/officeart/2005/8/layout/vList5"/>
    <dgm:cxn modelId="{8B2CE8C8-F50D-424B-B66D-7BC13357F4F1}" srcId="{06D47D10-8F09-4E0C-9A35-AC61010BC5D4}" destId="{CCDB2B50-27BD-422C-8C4B-2F3A41D1D0E9}" srcOrd="1" destOrd="0" parTransId="{309AFDD2-5D8D-45FC-81F2-0D703C04F752}" sibTransId="{8C2C4D03-DE22-453E-B468-1C27396F4827}"/>
    <dgm:cxn modelId="{FDB3F3E6-9C7A-4A9D-A418-CEAE7C9C45F1}" type="presParOf" srcId="{379E805A-BD4B-4B7E-A0A5-D3A2C2733A3E}" destId="{2DD760F6-8D5E-4EA5-9099-AA9E481B5955}" srcOrd="0" destOrd="0" presId="urn:microsoft.com/office/officeart/2005/8/layout/vList5"/>
    <dgm:cxn modelId="{B9712C0D-7B58-4B71-8FEF-7C4A2A1E96CC}" type="presParOf" srcId="{2DD760F6-8D5E-4EA5-9099-AA9E481B5955}" destId="{F7D806F2-AA76-4DFE-BC5F-45DB605BEF8B}" srcOrd="0" destOrd="0" presId="urn:microsoft.com/office/officeart/2005/8/layout/vList5"/>
    <dgm:cxn modelId="{897AA62A-CB00-41EA-89C2-28FE57A80E66}" type="presParOf" srcId="{2DD760F6-8D5E-4EA5-9099-AA9E481B5955}" destId="{AE51A06F-B5B0-4BB9-912D-EF56CCF7812C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E18E05-0D81-43F0-9302-B75B087F4139}">
      <dsp:nvSpPr>
        <dsp:cNvPr id="0" name=""/>
        <dsp:cNvSpPr/>
      </dsp:nvSpPr>
      <dsp:spPr>
        <a:xfrm>
          <a:off x="3022735" y="2304254"/>
          <a:ext cx="1513767" cy="1592241"/>
        </a:xfrm>
        <a:prstGeom prst="ellipse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Звуковая культура речи</a:t>
          </a:r>
          <a:endParaRPr lang="ru-RU" sz="1900" kern="1200" dirty="0"/>
        </a:p>
      </dsp:txBody>
      <dsp:txXfrm>
        <a:off x="3244421" y="2537432"/>
        <a:ext cx="1070395" cy="1125885"/>
      </dsp:txXfrm>
    </dsp:sp>
    <dsp:sp modelId="{0E86BE69-FAB1-498C-A17E-CCEFC1884665}">
      <dsp:nvSpPr>
        <dsp:cNvPr id="0" name=""/>
        <dsp:cNvSpPr/>
      </dsp:nvSpPr>
      <dsp:spPr>
        <a:xfrm rot="16200000">
          <a:off x="3315498" y="1826029"/>
          <a:ext cx="928240" cy="28210"/>
        </a:xfrm>
        <a:custGeom>
          <a:avLst/>
          <a:gdLst/>
          <a:ahLst/>
          <a:cxnLst/>
          <a:rect l="0" t="0" r="0" b="0"/>
          <a:pathLst>
            <a:path>
              <a:moveTo>
                <a:pt x="0" y="14105"/>
              </a:moveTo>
              <a:lnTo>
                <a:pt x="928240" y="14105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756413" y="1816928"/>
        <a:ext cx="46412" cy="46412"/>
      </dsp:txXfrm>
    </dsp:sp>
    <dsp:sp modelId="{BC42EBB3-5416-417D-9E6A-4B9E52C082CE}">
      <dsp:nvSpPr>
        <dsp:cNvPr id="0" name=""/>
        <dsp:cNvSpPr/>
      </dsp:nvSpPr>
      <dsp:spPr>
        <a:xfrm>
          <a:off x="2998640" y="-139981"/>
          <a:ext cx="1561957" cy="151599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правильное произношение звуков</a:t>
          </a:r>
          <a:endParaRPr lang="ru-RU" sz="1200" kern="1200" dirty="0"/>
        </a:p>
      </dsp:txBody>
      <dsp:txXfrm>
        <a:off x="3227383" y="82031"/>
        <a:ext cx="1104471" cy="1071971"/>
      </dsp:txXfrm>
    </dsp:sp>
    <dsp:sp modelId="{E507C691-526F-41A4-9F56-DC27C2EAEE29}">
      <dsp:nvSpPr>
        <dsp:cNvPr id="0" name=""/>
        <dsp:cNvSpPr/>
      </dsp:nvSpPr>
      <dsp:spPr>
        <a:xfrm rot="18360000">
          <a:off x="4052336" y="2086974"/>
          <a:ext cx="906627" cy="28210"/>
        </a:xfrm>
        <a:custGeom>
          <a:avLst/>
          <a:gdLst/>
          <a:ahLst/>
          <a:cxnLst/>
          <a:rect l="0" t="0" r="0" b="0"/>
          <a:pathLst>
            <a:path>
              <a:moveTo>
                <a:pt x="0" y="14105"/>
              </a:moveTo>
              <a:lnTo>
                <a:pt x="906627" y="14105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482984" y="2078414"/>
        <a:ext cx="45331" cy="45331"/>
      </dsp:txXfrm>
    </dsp:sp>
    <dsp:sp modelId="{C9880073-2359-4E33-803C-A7BA465F5089}">
      <dsp:nvSpPr>
        <dsp:cNvPr id="0" name=""/>
        <dsp:cNvSpPr/>
      </dsp:nvSpPr>
      <dsp:spPr>
        <a:xfrm>
          <a:off x="4476672" y="279775"/>
          <a:ext cx="1524082" cy="1624659"/>
        </a:xfrm>
        <a:prstGeom prst="ellipse">
          <a:avLst/>
        </a:prstGeom>
        <a:solidFill>
          <a:schemeClr val="accent2">
            <a:hueOff val="1164837"/>
            <a:satOff val="-221"/>
            <a:lumOff val="-111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правильное произношение слов</a:t>
          </a:r>
          <a:endParaRPr lang="ru-RU" sz="1200" kern="1200" dirty="0"/>
        </a:p>
      </dsp:txBody>
      <dsp:txXfrm>
        <a:off x="4699869" y="517701"/>
        <a:ext cx="1077688" cy="1148807"/>
      </dsp:txXfrm>
    </dsp:sp>
    <dsp:sp modelId="{A49CE4FF-AD78-4432-8BB1-F7EAB49C4CA5}">
      <dsp:nvSpPr>
        <dsp:cNvPr id="0" name=""/>
        <dsp:cNvSpPr/>
      </dsp:nvSpPr>
      <dsp:spPr>
        <a:xfrm rot="20520000">
          <a:off x="4478445" y="2697618"/>
          <a:ext cx="994644" cy="28210"/>
        </a:xfrm>
        <a:custGeom>
          <a:avLst/>
          <a:gdLst/>
          <a:ahLst/>
          <a:cxnLst/>
          <a:rect l="0" t="0" r="0" b="0"/>
          <a:pathLst>
            <a:path>
              <a:moveTo>
                <a:pt x="0" y="14105"/>
              </a:moveTo>
              <a:lnTo>
                <a:pt x="994644" y="14105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950901" y="2686857"/>
        <a:ext cx="49732" cy="49732"/>
      </dsp:txXfrm>
    </dsp:sp>
    <dsp:sp modelId="{7365EDD1-55F2-4FE1-9D4C-DEE15815F744}">
      <dsp:nvSpPr>
        <dsp:cNvPr id="0" name=""/>
        <dsp:cNvSpPr/>
      </dsp:nvSpPr>
      <dsp:spPr>
        <a:xfrm>
          <a:off x="5416116" y="1575923"/>
          <a:ext cx="1448732" cy="1514722"/>
        </a:xfrm>
        <a:prstGeom prst="ellipse">
          <a:avLst/>
        </a:prstGeom>
        <a:solidFill>
          <a:schemeClr val="accent2">
            <a:hueOff val="2329673"/>
            <a:satOff val="-442"/>
            <a:lumOff val="-222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громкость и скорость речевого высказывания</a:t>
          </a:r>
          <a:endParaRPr lang="ru-RU" sz="1200" kern="1200" dirty="0"/>
        </a:p>
      </dsp:txBody>
      <dsp:txXfrm>
        <a:off x="5628278" y="1797749"/>
        <a:ext cx="1024408" cy="1071070"/>
      </dsp:txXfrm>
    </dsp:sp>
    <dsp:sp modelId="{FFEAFA33-1C25-4A74-B071-19873D32789E}">
      <dsp:nvSpPr>
        <dsp:cNvPr id="0" name=""/>
        <dsp:cNvSpPr/>
      </dsp:nvSpPr>
      <dsp:spPr>
        <a:xfrm rot="1080000">
          <a:off x="4479994" y="3465142"/>
          <a:ext cx="931346" cy="28210"/>
        </a:xfrm>
        <a:custGeom>
          <a:avLst/>
          <a:gdLst/>
          <a:ahLst/>
          <a:cxnLst/>
          <a:rect l="0" t="0" r="0" b="0"/>
          <a:pathLst>
            <a:path>
              <a:moveTo>
                <a:pt x="0" y="14105"/>
              </a:moveTo>
              <a:lnTo>
                <a:pt x="931346" y="14105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922383" y="3455963"/>
        <a:ext cx="46567" cy="46567"/>
      </dsp:txXfrm>
    </dsp:sp>
    <dsp:sp modelId="{09944FF4-46D9-4985-B16D-F0465FF843C5}">
      <dsp:nvSpPr>
        <dsp:cNvPr id="0" name=""/>
        <dsp:cNvSpPr/>
      </dsp:nvSpPr>
      <dsp:spPr>
        <a:xfrm>
          <a:off x="5348635" y="3088091"/>
          <a:ext cx="1583695" cy="1558751"/>
        </a:xfrm>
        <a:prstGeom prst="ellipse">
          <a:avLst/>
        </a:prstGeom>
        <a:solidFill>
          <a:schemeClr val="accent2">
            <a:hueOff val="3494510"/>
            <a:satOff val="-663"/>
            <a:lumOff val="-333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ритм</a:t>
          </a:r>
          <a:endParaRPr lang="ru-RU" sz="1200" kern="1200" dirty="0"/>
        </a:p>
      </dsp:txBody>
      <dsp:txXfrm>
        <a:off x="5580562" y="3316365"/>
        <a:ext cx="1119841" cy="1102203"/>
      </dsp:txXfrm>
    </dsp:sp>
    <dsp:sp modelId="{DD58D081-2F42-4ABB-AA02-BFF6D6AADCB9}">
      <dsp:nvSpPr>
        <dsp:cNvPr id="0" name=""/>
        <dsp:cNvSpPr/>
      </dsp:nvSpPr>
      <dsp:spPr>
        <a:xfrm rot="3240000">
          <a:off x="4045897" y="4098202"/>
          <a:ext cx="937866" cy="28210"/>
        </a:xfrm>
        <a:custGeom>
          <a:avLst/>
          <a:gdLst/>
          <a:ahLst/>
          <a:cxnLst/>
          <a:rect l="0" t="0" r="0" b="0"/>
          <a:pathLst>
            <a:path>
              <a:moveTo>
                <a:pt x="0" y="14105"/>
              </a:moveTo>
              <a:lnTo>
                <a:pt x="937866" y="14105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491384" y="4088861"/>
        <a:ext cx="46893" cy="46893"/>
      </dsp:txXfrm>
    </dsp:sp>
    <dsp:sp modelId="{926448EA-1E6D-4F72-A0C2-38137FABE3C0}">
      <dsp:nvSpPr>
        <dsp:cNvPr id="0" name=""/>
        <dsp:cNvSpPr/>
      </dsp:nvSpPr>
      <dsp:spPr>
        <a:xfrm>
          <a:off x="4517801" y="4320889"/>
          <a:ext cx="1441824" cy="1575514"/>
        </a:xfrm>
        <a:prstGeom prst="ellipse">
          <a:avLst/>
        </a:prstGeom>
        <a:solidFill>
          <a:schemeClr val="accent2">
            <a:hueOff val="4659346"/>
            <a:satOff val="-884"/>
            <a:lumOff val="-444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паузы</a:t>
          </a:r>
          <a:endParaRPr lang="ru-RU" sz="1200" kern="1200" dirty="0"/>
        </a:p>
      </dsp:txBody>
      <dsp:txXfrm>
        <a:off x="4728951" y="4551618"/>
        <a:ext cx="1019524" cy="1114056"/>
      </dsp:txXfrm>
    </dsp:sp>
    <dsp:sp modelId="{D78459EA-CAA2-4B2B-891E-693A47A90FC5}">
      <dsp:nvSpPr>
        <dsp:cNvPr id="0" name=""/>
        <dsp:cNvSpPr/>
      </dsp:nvSpPr>
      <dsp:spPr>
        <a:xfrm rot="5400000">
          <a:off x="3311467" y="4350543"/>
          <a:ext cx="936303" cy="28210"/>
        </a:xfrm>
        <a:custGeom>
          <a:avLst/>
          <a:gdLst/>
          <a:ahLst/>
          <a:cxnLst/>
          <a:rect l="0" t="0" r="0" b="0"/>
          <a:pathLst>
            <a:path>
              <a:moveTo>
                <a:pt x="0" y="14105"/>
              </a:moveTo>
              <a:lnTo>
                <a:pt x="936303" y="14105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756211" y="4341240"/>
        <a:ext cx="46815" cy="46815"/>
      </dsp:txXfrm>
    </dsp:sp>
    <dsp:sp modelId="{93A1D346-8749-4575-B97F-A35904B64139}">
      <dsp:nvSpPr>
        <dsp:cNvPr id="0" name=""/>
        <dsp:cNvSpPr/>
      </dsp:nvSpPr>
      <dsp:spPr>
        <a:xfrm>
          <a:off x="3072381" y="4832800"/>
          <a:ext cx="1414475" cy="1499869"/>
        </a:xfrm>
        <a:prstGeom prst="ellipse">
          <a:avLst/>
        </a:prstGeom>
        <a:solidFill>
          <a:schemeClr val="accent2">
            <a:hueOff val="5824183"/>
            <a:satOff val="-1104"/>
            <a:lumOff val="-555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тембр</a:t>
          </a:r>
          <a:endParaRPr lang="ru-RU" sz="1200" kern="1200" dirty="0"/>
        </a:p>
      </dsp:txBody>
      <dsp:txXfrm>
        <a:off x="3279526" y="5052451"/>
        <a:ext cx="1000185" cy="1060567"/>
      </dsp:txXfrm>
    </dsp:sp>
    <dsp:sp modelId="{B93BC91A-A0D6-4061-ABED-9CC315B91BB6}">
      <dsp:nvSpPr>
        <dsp:cNvPr id="0" name=""/>
        <dsp:cNvSpPr/>
      </dsp:nvSpPr>
      <dsp:spPr>
        <a:xfrm rot="7560000">
          <a:off x="2547925" y="4112239"/>
          <a:ext cx="972567" cy="28210"/>
        </a:xfrm>
        <a:custGeom>
          <a:avLst/>
          <a:gdLst/>
          <a:ahLst/>
          <a:cxnLst/>
          <a:rect l="0" t="0" r="0" b="0"/>
          <a:pathLst>
            <a:path>
              <a:moveTo>
                <a:pt x="0" y="14105"/>
              </a:moveTo>
              <a:lnTo>
                <a:pt x="972567" y="14105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0800000">
        <a:off x="3009894" y="4102030"/>
        <a:ext cx="48628" cy="48628"/>
      </dsp:txXfrm>
    </dsp:sp>
    <dsp:sp modelId="{DC4DF35A-C15E-4ABF-B241-06698C8D0790}">
      <dsp:nvSpPr>
        <dsp:cNvPr id="0" name=""/>
        <dsp:cNvSpPr/>
      </dsp:nvSpPr>
      <dsp:spPr>
        <a:xfrm>
          <a:off x="1568668" y="4392490"/>
          <a:ext cx="1503712" cy="1432311"/>
        </a:xfrm>
        <a:prstGeom prst="ellipse">
          <a:avLst/>
        </a:prstGeom>
        <a:solidFill>
          <a:schemeClr val="accent2">
            <a:hueOff val="6989019"/>
            <a:satOff val="-1325"/>
            <a:lumOff val="-666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логическое ударение </a:t>
          </a:r>
          <a:endParaRPr lang="ru-RU" sz="1200" kern="1200" dirty="0"/>
        </a:p>
      </dsp:txBody>
      <dsp:txXfrm>
        <a:off x="1788882" y="4602247"/>
        <a:ext cx="1063284" cy="1012797"/>
      </dsp:txXfrm>
    </dsp:sp>
    <dsp:sp modelId="{DA8384CE-37C3-47DA-B238-2E0EDF964F18}">
      <dsp:nvSpPr>
        <dsp:cNvPr id="0" name=""/>
        <dsp:cNvSpPr/>
      </dsp:nvSpPr>
      <dsp:spPr>
        <a:xfrm rot="9720000">
          <a:off x="2179821" y="3460086"/>
          <a:ext cx="898621" cy="28210"/>
        </a:xfrm>
        <a:custGeom>
          <a:avLst/>
          <a:gdLst/>
          <a:ahLst/>
          <a:cxnLst/>
          <a:rect l="0" t="0" r="0" b="0"/>
          <a:pathLst>
            <a:path>
              <a:moveTo>
                <a:pt x="0" y="14105"/>
              </a:moveTo>
              <a:lnTo>
                <a:pt x="898621" y="14105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0800000">
        <a:off x="2606667" y="3451725"/>
        <a:ext cx="44931" cy="44931"/>
      </dsp:txXfrm>
    </dsp:sp>
    <dsp:sp modelId="{58D3F940-9A5D-4ECC-BC1B-40A97935CBA3}">
      <dsp:nvSpPr>
        <dsp:cNvPr id="0" name=""/>
        <dsp:cNvSpPr/>
      </dsp:nvSpPr>
      <dsp:spPr>
        <a:xfrm>
          <a:off x="589244" y="3096342"/>
          <a:ext cx="1659021" cy="1542248"/>
        </a:xfrm>
        <a:prstGeom prst="ellipse">
          <a:avLst/>
        </a:prstGeom>
        <a:solidFill>
          <a:schemeClr val="accent2">
            <a:hueOff val="8153856"/>
            <a:satOff val="-1546"/>
            <a:lumOff val="-777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нормальное </a:t>
          </a:r>
          <a:r>
            <a:rPr lang="ru-RU" sz="1200" kern="1200" dirty="0" err="1" smtClean="0"/>
            <a:t>функционирова-ние</a:t>
          </a:r>
          <a:r>
            <a:rPr lang="ru-RU" sz="1200" kern="1200" dirty="0" smtClean="0"/>
            <a:t> </a:t>
          </a:r>
          <a:r>
            <a:rPr lang="ru-RU" sz="1000" kern="1200" dirty="0" err="1" smtClean="0"/>
            <a:t>речедвигательного</a:t>
          </a:r>
          <a:r>
            <a:rPr lang="ru-RU" sz="1000" kern="1200" dirty="0" smtClean="0"/>
            <a:t> </a:t>
          </a:r>
          <a:r>
            <a:rPr lang="ru-RU" sz="1200" kern="1200" dirty="0" smtClean="0"/>
            <a:t> аппарата</a:t>
          </a:r>
          <a:endParaRPr lang="ru-RU" sz="1200" kern="1200" dirty="0"/>
        </a:p>
      </dsp:txBody>
      <dsp:txXfrm>
        <a:off x="832202" y="3322199"/>
        <a:ext cx="1173105" cy="1090534"/>
      </dsp:txXfrm>
    </dsp:sp>
    <dsp:sp modelId="{124F8461-09F7-4070-ACF3-682197D5A33B}">
      <dsp:nvSpPr>
        <dsp:cNvPr id="0" name=""/>
        <dsp:cNvSpPr/>
      </dsp:nvSpPr>
      <dsp:spPr>
        <a:xfrm rot="11880000">
          <a:off x="2149676" y="2707680"/>
          <a:ext cx="929522" cy="28210"/>
        </a:xfrm>
        <a:custGeom>
          <a:avLst/>
          <a:gdLst/>
          <a:ahLst/>
          <a:cxnLst/>
          <a:rect l="0" t="0" r="0" b="0"/>
          <a:pathLst>
            <a:path>
              <a:moveTo>
                <a:pt x="0" y="14105"/>
              </a:moveTo>
              <a:lnTo>
                <a:pt x="929522" y="14105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0800000">
        <a:off x="2591200" y="2698547"/>
        <a:ext cx="46476" cy="46476"/>
      </dsp:txXfrm>
    </dsp:sp>
    <dsp:sp modelId="{CFFE0A50-D4D4-40A9-B260-990B82F5DBA1}">
      <dsp:nvSpPr>
        <dsp:cNvPr id="0" name=""/>
        <dsp:cNvSpPr/>
      </dsp:nvSpPr>
      <dsp:spPr>
        <a:xfrm>
          <a:off x="621272" y="1584174"/>
          <a:ext cx="1594964" cy="1498219"/>
        </a:xfrm>
        <a:prstGeom prst="ellipse">
          <a:avLst/>
        </a:prstGeom>
        <a:solidFill>
          <a:schemeClr val="accent2">
            <a:hueOff val="9318692"/>
            <a:satOff val="-1767"/>
            <a:lumOff val="-888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нормальное функционирование слухового аппарата</a:t>
          </a:r>
          <a:endParaRPr lang="ru-RU" sz="1200" kern="1200" dirty="0"/>
        </a:p>
      </dsp:txBody>
      <dsp:txXfrm>
        <a:off x="854849" y="1803583"/>
        <a:ext cx="1127810" cy="1059401"/>
      </dsp:txXfrm>
    </dsp:sp>
    <dsp:sp modelId="{A028E84D-2F5C-4394-B04D-BAF0296AF46E}">
      <dsp:nvSpPr>
        <dsp:cNvPr id="0" name=""/>
        <dsp:cNvSpPr/>
      </dsp:nvSpPr>
      <dsp:spPr>
        <a:xfrm rot="14040000">
          <a:off x="2543173" y="2057880"/>
          <a:ext cx="978552" cy="28210"/>
        </a:xfrm>
        <a:custGeom>
          <a:avLst/>
          <a:gdLst/>
          <a:ahLst/>
          <a:cxnLst/>
          <a:rect l="0" t="0" r="0" b="0"/>
          <a:pathLst>
            <a:path>
              <a:moveTo>
                <a:pt x="0" y="14105"/>
              </a:moveTo>
              <a:lnTo>
                <a:pt x="978552" y="14105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0800000">
        <a:off x="3007986" y="2047521"/>
        <a:ext cx="48927" cy="48927"/>
      </dsp:txXfrm>
    </dsp:sp>
    <dsp:sp modelId="{CD63B371-B842-48B0-83D7-7F4650C2AF20}">
      <dsp:nvSpPr>
        <dsp:cNvPr id="0" name=""/>
        <dsp:cNvSpPr/>
      </dsp:nvSpPr>
      <dsp:spPr>
        <a:xfrm>
          <a:off x="1616711" y="360040"/>
          <a:ext cx="1407626" cy="1464127"/>
        </a:xfrm>
        <a:prstGeom prst="ellipse">
          <a:avLst/>
        </a:prstGeom>
        <a:solidFill>
          <a:schemeClr val="accent2">
            <a:hueOff val="10483529"/>
            <a:satOff val="-1988"/>
            <a:lumOff val="-999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наличие полноценной окружающей речевой среды</a:t>
          </a:r>
          <a:endParaRPr lang="ru-RU" sz="1200" kern="1200" dirty="0"/>
        </a:p>
      </dsp:txBody>
      <dsp:txXfrm>
        <a:off x="1822853" y="574456"/>
        <a:ext cx="995342" cy="1035295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D0EF92-F27D-4F2A-B41F-24F51D29FCF9}">
      <dsp:nvSpPr>
        <dsp:cNvPr id="0" name=""/>
        <dsp:cNvSpPr/>
      </dsp:nvSpPr>
      <dsp:spPr>
        <a:xfrm rot="5400000">
          <a:off x="-181855" y="183906"/>
          <a:ext cx="1212367" cy="848657"/>
        </a:xfrm>
        <a:prstGeom prst="chevron">
          <a:avLst/>
        </a:prstGeom>
        <a:solidFill>
          <a:schemeClr val="accent3">
            <a:lumMod val="20000"/>
            <a:lumOff val="8000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/>
            <a:t>обучение правильному произношению звуков (понятие «звук») </a:t>
          </a:r>
          <a:endParaRPr lang="ru-RU" sz="800" kern="1200" dirty="0"/>
        </a:p>
      </dsp:txBody>
      <dsp:txXfrm rot="-5400000">
        <a:off x="1" y="426380"/>
        <a:ext cx="848657" cy="363710"/>
      </dsp:txXfrm>
    </dsp:sp>
    <dsp:sp modelId="{693B6BE7-66C1-494B-9699-8C83BBD7058C}">
      <dsp:nvSpPr>
        <dsp:cNvPr id="0" name=""/>
        <dsp:cNvSpPr/>
      </dsp:nvSpPr>
      <dsp:spPr>
        <a:xfrm rot="5400000">
          <a:off x="4386585" y="-3535877"/>
          <a:ext cx="788453" cy="7864309"/>
        </a:xfrm>
        <a:prstGeom prst="round2Same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6350" rIns="6350" bIns="6350" numCol="1" spcCol="1270" anchor="ctr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000" kern="1200" dirty="0" smtClean="0"/>
            <a:t>на пятом году жизни у большинства детей (при систематических и планомерных занятиях в предшествующих группах) завершается процесс овладения звуками родного языка</a:t>
          </a:r>
          <a:endParaRPr lang="ru-RU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000" kern="1200" dirty="0" smtClean="0"/>
            <a:t>педагог учит детей правильно и четко произносить все звуки родного языка (уделяя особое внимание сложным звукам: свистящим, шипящим, звукам [л] и [р])</a:t>
          </a:r>
          <a:endParaRPr lang="ru-RU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000" kern="1200" dirty="0" smtClean="0"/>
            <a:t>отчетливо произносить слова и фразы</a:t>
          </a:r>
          <a:endParaRPr lang="ru-RU" sz="1000" kern="1200" dirty="0"/>
        </a:p>
      </dsp:txBody>
      <dsp:txXfrm rot="-5400000">
        <a:off x="848658" y="40539"/>
        <a:ext cx="7825820" cy="711475"/>
      </dsp:txXfrm>
    </dsp:sp>
    <dsp:sp modelId="{7A62DBC2-EF8A-4239-AD4A-CA31AD9349EF}">
      <dsp:nvSpPr>
        <dsp:cNvPr id="0" name=""/>
        <dsp:cNvSpPr/>
      </dsp:nvSpPr>
      <dsp:spPr>
        <a:xfrm rot="5400000">
          <a:off x="-181855" y="1195851"/>
          <a:ext cx="1212367" cy="848657"/>
        </a:xfrm>
        <a:prstGeom prst="chevron">
          <a:avLst/>
        </a:prstGeom>
        <a:solidFill>
          <a:schemeClr val="accent3">
            <a:lumMod val="40000"/>
            <a:lumOff val="6000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/>
            <a:t>навык умелого использования интонационных средств выразительности </a:t>
          </a:r>
          <a:endParaRPr lang="ru-RU" sz="800" kern="1200" dirty="0"/>
        </a:p>
      </dsp:txBody>
      <dsp:txXfrm rot="-5400000">
        <a:off x="1" y="1438325"/>
        <a:ext cx="848657" cy="363710"/>
      </dsp:txXfrm>
    </dsp:sp>
    <dsp:sp modelId="{188C5412-10D6-44DD-AE06-04768A583E59}">
      <dsp:nvSpPr>
        <dsp:cNvPr id="0" name=""/>
        <dsp:cNvSpPr/>
      </dsp:nvSpPr>
      <dsp:spPr>
        <a:xfrm rot="5400000">
          <a:off x="4386792" y="-2524139"/>
          <a:ext cx="788038" cy="7864309"/>
        </a:xfrm>
        <a:prstGeom prst="round2Same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5715" rIns="5715" bIns="5715" numCol="1" spcCol="1270" anchor="ctr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900" kern="1200" dirty="0" smtClean="0"/>
            <a:t>пользоваться умеренным темпом речи</a:t>
          </a:r>
          <a:endParaRPr lang="ru-RU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900" kern="1200" dirty="0" smtClean="0"/>
            <a:t>менять громкость своего голоса с учетом содержания высказывания</a:t>
          </a:r>
          <a:endParaRPr lang="ru-RU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900" kern="1200" dirty="0" smtClean="0"/>
            <a:t>интонационными средствами выразительности</a:t>
          </a:r>
          <a:endParaRPr lang="ru-RU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900" kern="1200" dirty="0" smtClean="0"/>
            <a:t>высокий уровень развития у дошкольников речевого слуха, который дает им возможность и самим шире применять разные средства выразительности: повышать и понижать тон голоса, выделять во фразах отдельные слова и группы слов, правильно выдерживать паузы, выражать эмоционально-волевое отношение к произносимому, точно использовать литературные нормы произношения слов.</a:t>
          </a:r>
          <a:endParaRPr lang="ru-RU" sz="900" kern="1200" dirty="0"/>
        </a:p>
      </dsp:txBody>
      <dsp:txXfrm rot="-5400000">
        <a:off x="848657" y="1052465"/>
        <a:ext cx="7825840" cy="711100"/>
      </dsp:txXfrm>
    </dsp:sp>
    <dsp:sp modelId="{DD985DAF-FF44-402D-A440-D0B963FD1B10}">
      <dsp:nvSpPr>
        <dsp:cNvPr id="0" name=""/>
        <dsp:cNvSpPr/>
      </dsp:nvSpPr>
      <dsp:spPr>
        <a:xfrm rot="5400000">
          <a:off x="-181855" y="2207796"/>
          <a:ext cx="1212367" cy="848657"/>
        </a:xfrm>
        <a:prstGeom prst="chevron">
          <a:avLst/>
        </a:prstGeom>
        <a:solidFill>
          <a:schemeClr val="accent3">
            <a:lumMod val="60000"/>
            <a:lumOff val="4000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smtClean="0"/>
            <a:t>развитие речевого дыхания</a:t>
          </a:r>
          <a:endParaRPr lang="ru-RU" sz="900" kern="1200" dirty="0"/>
        </a:p>
      </dsp:txBody>
      <dsp:txXfrm rot="-5400000">
        <a:off x="1" y="2450270"/>
        <a:ext cx="848657" cy="363710"/>
      </dsp:txXfrm>
    </dsp:sp>
    <dsp:sp modelId="{8A2E07B7-F128-4D85-B1E6-58D21100C6EA}">
      <dsp:nvSpPr>
        <dsp:cNvPr id="0" name=""/>
        <dsp:cNvSpPr/>
      </dsp:nvSpPr>
      <dsp:spPr>
        <a:xfrm rot="5400000">
          <a:off x="4386792" y="-1512193"/>
          <a:ext cx="788038" cy="7864309"/>
        </a:xfrm>
        <a:prstGeom prst="round2Same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6350" rIns="6350" bIns="6350" numCol="1" spcCol="1270" anchor="ctr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000" kern="1200" dirty="0" smtClean="0"/>
            <a:t>удлиняется выдох</a:t>
          </a:r>
          <a:endParaRPr lang="ru-RU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000" kern="1200" dirty="0" smtClean="0"/>
            <a:t>гласные звуки они способны произносить в течение 3-7 секунд</a:t>
          </a:r>
          <a:endParaRPr lang="ru-RU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000" kern="1200" dirty="0" smtClean="0"/>
            <a:t>свободный выдох при дутье на султанчик несколько короче — от 2 до 5 секунд</a:t>
          </a:r>
          <a:endParaRPr lang="ru-RU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000" kern="1200" dirty="0" smtClean="0"/>
            <a:t>дети произносят фразы, состоящие из большего количества слов</a:t>
          </a:r>
          <a:endParaRPr lang="ru-RU" sz="1000" kern="1200" dirty="0"/>
        </a:p>
      </dsp:txBody>
      <dsp:txXfrm rot="-5400000">
        <a:off x="848657" y="2064411"/>
        <a:ext cx="7825840" cy="711100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5E9C0B-D768-4892-889D-D5409A686452}">
      <dsp:nvSpPr>
        <dsp:cNvPr id="0" name=""/>
        <dsp:cNvSpPr/>
      </dsp:nvSpPr>
      <dsp:spPr>
        <a:xfrm rot="5400000">
          <a:off x="-174678" y="177529"/>
          <a:ext cx="1164526" cy="815168"/>
        </a:xfrm>
        <a:prstGeom prst="chevron">
          <a:avLst/>
        </a:prstGeom>
        <a:solidFill>
          <a:schemeClr val="accent2">
            <a:lumMod val="20000"/>
            <a:lumOff val="8000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/>
            <a:t>совершенствует работу артикуляционного и голосового аппаратов</a:t>
          </a:r>
          <a:r>
            <a:rPr lang="ru-RU" sz="600" kern="1200" dirty="0" smtClean="0"/>
            <a:t>.</a:t>
          </a:r>
          <a:endParaRPr lang="ru-RU" sz="600" kern="1200" dirty="0"/>
        </a:p>
      </dsp:txBody>
      <dsp:txXfrm rot="-5400000">
        <a:off x="1" y="410434"/>
        <a:ext cx="815168" cy="349358"/>
      </dsp:txXfrm>
    </dsp:sp>
    <dsp:sp modelId="{B300E0FB-F44D-44FC-96E1-E47EEE92334E}">
      <dsp:nvSpPr>
        <dsp:cNvPr id="0" name=""/>
        <dsp:cNvSpPr/>
      </dsp:nvSpPr>
      <dsp:spPr>
        <a:xfrm rot="5400000">
          <a:off x="4385398" y="-3568894"/>
          <a:ext cx="757340" cy="7897799"/>
        </a:xfrm>
        <a:prstGeom prst="round2Same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5715" rIns="5715" bIns="5715" numCol="1" spcCol="1270" anchor="ctr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900" kern="1200" dirty="0" smtClean="0"/>
            <a:t>достаточная подвижность мышц артикуляционного аппарата у детей  этого возраста дает им возможность осуществлять более точные движения языком, губами, которые создают условия для правильного произношения трудных звуков</a:t>
          </a:r>
          <a:endParaRPr lang="ru-RU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900" kern="1200" dirty="0"/>
        </a:p>
      </dsp:txBody>
      <dsp:txXfrm rot="-5400000">
        <a:off x="815169" y="38305"/>
        <a:ext cx="7860829" cy="683400"/>
      </dsp:txXfrm>
    </dsp:sp>
    <dsp:sp modelId="{681A84A9-488B-4FE2-8969-59AA98EF3AC3}">
      <dsp:nvSpPr>
        <dsp:cNvPr id="0" name=""/>
        <dsp:cNvSpPr/>
      </dsp:nvSpPr>
      <dsp:spPr>
        <a:xfrm rot="5400000">
          <a:off x="-174678" y="1140587"/>
          <a:ext cx="1164526" cy="815168"/>
        </a:xfrm>
        <a:prstGeom prst="chevron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/>
            <a:t>развивает фонематическое восприятие</a:t>
          </a:r>
          <a:endParaRPr lang="ru-RU" sz="800" kern="1200" dirty="0"/>
        </a:p>
      </dsp:txBody>
      <dsp:txXfrm rot="-5400000">
        <a:off x="1" y="1373492"/>
        <a:ext cx="815168" cy="349358"/>
      </dsp:txXfrm>
    </dsp:sp>
    <dsp:sp modelId="{C22651C7-A059-47EA-BAED-A1A739E531B0}">
      <dsp:nvSpPr>
        <dsp:cNvPr id="0" name=""/>
        <dsp:cNvSpPr/>
      </dsp:nvSpPr>
      <dsp:spPr>
        <a:xfrm rot="5400000">
          <a:off x="4385597" y="-2604519"/>
          <a:ext cx="756942" cy="7897799"/>
        </a:xfrm>
        <a:prstGeom prst="round2Same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5715" rIns="5715" bIns="5715" numCol="1" spcCol="1270" anchor="ctr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900" kern="1200" dirty="0" smtClean="0"/>
            <a:t>формирование правильного звукопроизношения тесно связано с развитием фонематического восприятия; </a:t>
          </a:r>
          <a:r>
            <a:rPr lang="ru-RU" sz="900" kern="1200" dirty="0" err="1" smtClean="0"/>
            <a:t>сформированность</a:t>
          </a:r>
          <a:r>
            <a:rPr lang="ru-RU" sz="900" kern="1200" dirty="0" smtClean="0"/>
            <a:t> фонематического восприятия имеет большое значение не только для правильного овладения звуками, дикцией, но и для подготовки детей к усвоению грамоты.</a:t>
          </a:r>
          <a:endParaRPr lang="ru-RU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900" kern="1200" dirty="0" smtClean="0"/>
            <a:t> дети способны узнавать на слух тот или иной звук в слове</a:t>
          </a:r>
          <a:endParaRPr lang="ru-RU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900" kern="1200" dirty="0" smtClean="0"/>
            <a:t>подбирать слова на заданный звук</a:t>
          </a:r>
          <a:endParaRPr lang="ru-RU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900" kern="1200" dirty="0" smtClean="0"/>
            <a:t>дети вслушиваются в слова, пытаются найти сходство в их звучании (они способны и сами подбирать близкие по звучанию слова), при интонационном выделении звука могут установить его наличие в слове, часто играют со звуками, неоднократно повторяя заинтересовавшие их, порой даже бессмысленные звукосочетания</a:t>
          </a:r>
          <a:endParaRPr lang="ru-RU" sz="900" kern="1200" dirty="0"/>
        </a:p>
      </dsp:txBody>
      <dsp:txXfrm rot="-5400000">
        <a:off x="815169" y="1002860"/>
        <a:ext cx="7860848" cy="683040"/>
      </dsp:txXfrm>
    </dsp:sp>
    <dsp:sp modelId="{09DA0315-EDC5-4E2F-AFCB-AC10F7D8BE59}">
      <dsp:nvSpPr>
        <dsp:cNvPr id="0" name=""/>
        <dsp:cNvSpPr/>
      </dsp:nvSpPr>
      <dsp:spPr>
        <a:xfrm rot="5400000">
          <a:off x="-174678" y="2103646"/>
          <a:ext cx="1164526" cy="815168"/>
        </a:xfrm>
        <a:prstGeom prst="chevron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/>
            <a:t>развитие речевого слуха</a:t>
          </a:r>
          <a:endParaRPr lang="ru-RU" sz="800" kern="1200" dirty="0"/>
        </a:p>
      </dsp:txBody>
      <dsp:txXfrm rot="-5400000">
        <a:off x="1" y="2336551"/>
        <a:ext cx="815168" cy="349358"/>
      </dsp:txXfrm>
    </dsp:sp>
    <dsp:sp modelId="{7424E90D-E237-4D6D-94CC-2CDA74317CFE}">
      <dsp:nvSpPr>
        <dsp:cNvPr id="0" name=""/>
        <dsp:cNvSpPr/>
      </dsp:nvSpPr>
      <dsp:spPr>
        <a:xfrm rot="5400000">
          <a:off x="4385597" y="-1641461"/>
          <a:ext cx="756942" cy="7897799"/>
        </a:xfrm>
        <a:prstGeom prst="round2Same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6985" rIns="6985" bIns="698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100" kern="1200" dirty="0" smtClean="0"/>
            <a:t>развитый речевой слух дает возможность детям различать повышение и понижение громкости голоса в речи взрослых</a:t>
          </a:r>
          <a:endParaRPr lang="ru-RU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100" kern="1200" dirty="0" smtClean="0"/>
            <a:t>замечать ускорение и замедление темпа речи</a:t>
          </a:r>
          <a:endParaRPr lang="ru-RU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100" kern="1200" dirty="0" smtClean="0"/>
            <a:t>улавливать различные интонационные средства выразительности.</a:t>
          </a:r>
          <a:endParaRPr lang="ru-RU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100" kern="1200" dirty="0" smtClean="0"/>
            <a:t>дети неплохо подражают взрослым, точно передавая их интонацию, улавливая на слух различные оттенки их речи</a:t>
          </a:r>
          <a:endParaRPr lang="ru-RU" sz="1100" kern="1200" dirty="0"/>
        </a:p>
      </dsp:txBody>
      <dsp:txXfrm rot="-5400000">
        <a:off x="815169" y="1965918"/>
        <a:ext cx="7860848" cy="683040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2D5FEA-C023-4D7C-848D-26CE9759B9A0}">
      <dsp:nvSpPr>
        <dsp:cNvPr id="0" name=""/>
        <dsp:cNvSpPr/>
      </dsp:nvSpPr>
      <dsp:spPr>
        <a:xfrm>
          <a:off x="0" y="0"/>
          <a:ext cx="3579812" cy="3579812"/>
        </a:xfrm>
        <a:prstGeom prst="pie">
          <a:avLst>
            <a:gd name="adj1" fmla="val 5400000"/>
            <a:gd name="adj2" fmla="val 1620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EA25DE-DA88-48C7-8325-07CD1A5A49A3}">
      <dsp:nvSpPr>
        <dsp:cNvPr id="0" name=""/>
        <dsp:cNvSpPr/>
      </dsp:nvSpPr>
      <dsp:spPr>
        <a:xfrm>
          <a:off x="1789906" y="0"/>
          <a:ext cx="5731669" cy="357981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развитие восприятия речи</a:t>
          </a:r>
          <a:endParaRPr lang="ru-RU" sz="2300" kern="1200" dirty="0"/>
        </a:p>
      </dsp:txBody>
      <dsp:txXfrm>
        <a:off x="1789906" y="0"/>
        <a:ext cx="2865834" cy="1073945"/>
      </dsp:txXfrm>
    </dsp:sp>
    <dsp:sp modelId="{64DC205D-4A0E-489C-B1DB-0D507C5281DD}">
      <dsp:nvSpPr>
        <dsp:cNvPr id="0" name=""/>
        <dsp:cNvSpPr/>
      </dsp:nvSpPr>
      <dsp:spPr>
        <a:xfrm>
          <a:off x="626468" y="1073945"/>
          <a:ext cx="2326875" cy="2326875"/>
        </a:xfrm>
        <a:prstGeom prst="pie">
          <a:avLst>
            <a:gd name="adj1" fmla="val 5400000"/>
            <a:gd name="adj2" fmla="val 16200000"/>
          </a:avLst>
        </a:prstGeom>
        <a:solidFill>
          <a:schemeClr val="accent3">
            <a:hueOff val="-3436168"/>
            <a:satOff val="-29185"/>
            <a:lumOff val="9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26EFDB-A8B3-44E2-8D30-29C185675ABE}">
      <dsp:nvSpPr>
        <dsp:cNvPr id="0" name=""/>
        <dsp:cNvSpPr/>
      </dsp:nvSpPr>
      <dsp:spPr>
        <a:xfrm>
          <a:off x="1789906" y="1073945"/>
          <a:ext cx="5731669" cy="23268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-3436168"/>
              <a:satOff val="-29185"/>
              <a:lumOff val="9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развитие </a:t>
          </a:r>
          <a:r>
            <a:rPr lang="ru-RU" sz="2300" kern="1200" dirty="0" err="1" smtClean="0"/>
            <a:t>речедвигательного</a:t>
          </a:r>
          <a:r>
            <a:rPr lang="ru-RU" sz="2300" kern="1200" dirty="0" smtClean="0"/>
            <a:t> аппарата </a:t>
          </a:r>
          <a:endParaRPr lang="ru-RU" sz="2300" kern="1200" dirty="0"/>
        </a:p>
      </dsp:txBody>
      <dsp:txXfrm>
        <a:off x="1789906" y="1073945"/>
        <a:ext cx="2865834" cy="1073942"/>
      </dsp:txXfrm>
    </dsp:sp>
    <dsp:sp modelId="{A50CA17C-C566-498D-9E02-B49BFC4BF3FC}">
      <dsp:nvSpPr>
        <dsp:cNvPr id="0" name=""/>
        <dsp:cNvSpPr/>
      </dsp:nvSpPr>
      <dsp:spPr>
        <a:xfrm>
          <a:off x="1252934" y="2147888"/>
          <a:ext cx="1073942" cy="1073942"/>
        </a:xfrm>
        <a:prstGeom prst="pie">
          <a:avLst>
            <a:gd name="adj1" fmla="val 5400000"/>
            <a:gd name="adj2" fmla="val 16200000"/>
          </a:avLst>
        </a:prstGeom>
        <a:solidFill>
          <a:schemeClr val="accent3">
            <a:hueOff val="-6872335"/>
            <a:satOff val="-58371"/>
            <a:lumOff val="19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0770D9-839A-4979-A859-DF0D00C99B33}">
      <dsp:nvSpPr>
        <dsp:cNvPr id="0" name=""/>
        <dsp:cNvSpPr/>
      </dsp:nvSpPr>
      <dsp:spPr>
        <a:xfrm>
          <a:off x="1789906" y="2147888"/>
          <a:ext cx="5731669" cy="107394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-6872335"/>
              <a:satOff val="-58371"/>
              <a:lumOff val="19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формирование произносительной стороны речи </a:t>
          </a:r>
          <a:endParaRPr lang="ru-RU" sz="2300" kern="1200" dirty="0"/>
        </a:p>
      </dsp:txBody>
      <dsp:txXfrm>
        <a:off x="1789906" y="2147888"/>
        <a:ext cx="2865834" cy="1073942"/>
      </dsp:txXfrm>
    </dsp:sp>
    <dsp:sp modelId="{EDFB742B-9ECC-4D8D-980F-CA6EC42F976D}">
      <dsp:nvSpPr>
        <dsp:cNvPr id="0" name=""/>
        <dsp:cNvSpPr/>
      </dsp:nvSpPr>
      <dsp:spPr>
        <a:xfrm>
          <a:off x="4655740" y="0"/>
          <a:ext cx="2865834" cy="1073945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000" kern="1200" dirty="0" smtClean="0"/>
            <a:t>развитие восприятия речи</a:t>
          </a:r>
          <a:endParaRPr lang="ru-RU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000" kern="1200" dirty="0" smtClean="0"/>
            <a:t>развитие речевого слуха (фонематический, </a:t>
          </a:r>
          <a:r>
            <a:rPr lang="ru-RU" sz="1000" kern="1200" dirty="0" err="1" smtClean="0"/>
            <a:t>звуковысотный</a:t>
          </a:r>
          <a:r>
            <a:rPr lang="ru-RU" sz="1000" kern="1200" dirty="0" smtClean="0"/>
            <a:t>, ритмический слух, восприятия темпа, силы голоса, тембра речи )</a:t>
          </a:r>
          <a:endParaRPr lang="ru-RU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000" kern="1200" dirty="0" smtClean="0"/>
            <a:t>совершенствование </a:t>
          </a:r>
          <a:r>
            <a:rPr lang="ru-RU" sz="1000" kern="1200" dirty="0" smtClean="0">
              <a:solidFill>
                <a:schemeClr val="tx1"/>
              </a:solidFill>
              <a:effectLst/>
              <a:latin typeface="Times New Roman"/>
              <a:ea typeface="Times New Roman"/>
              <a:cs typeface="Times New Roman"/>
            </a:rPr>
            <a:t>фонематического восприятия.</a:t>
          </a:r>
          <a:endParaRPr lang="ru-RU" sz="1000" kern="1200" dirty="0"/>
        </a:p>
      </dsp:txBody>
      <dsp:txXfrm>
        <a:off x="4655740" y="0"/>
        <a:ext cx="2865834" cy="1073945"/>
      </dsp:txXfrm>
    </dsp:sp>
    <dsp:sp modelId="{8785E4BE-6530-4DA8-AF6B-03188EE62340}">
      <dsp:nvSpPr>
        <dsp:cNvPr id="0" name=""/>
        <dsp:cNvSpPr/>
      </dsp:nvSpPr>
      <dsp:spPr>
        <a:xfrm>
          <a:off x="4655740" y="1073945"/>
          <a:ext cx="2865834" cy="1073942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000" kern="1200" dirty="0" smtClean="0">
              <a:effectLst/>
              <a:latin typeface="Times New Roman"/>
              <a:ea typeface="Times New Roman"/>
            </a:rPr>
            <a:t>артикуляционного</a:t>
          </a:r>
          <a:endParaRPr lang="ru-RU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000" kern="1200" dirty="0" smtClean="0">
              <a:effectLst/>
              <a:latin typeface="Times New Roman"/>
              <a:ea typeface="Times New Roman"/>
            </a:rPr>
            <a:t>голосового</a:t>
          </a:r>
          <a:endParaRPr lang="ru-RU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000" kern="1200" dirty="0" smtClean="0">
              <a:effectLst/>
              <a:latin typeface="Times New Roman"/>
              <a:ea typeface="Times New Roman"/>
            </a:rPr>
            <a:t>речевого дыхания</a:t>
          </a:r>
          <a:endParaRPr lang="ru-RU" sz="1000" kern="1200" dirty="0"/>
        </a:p>
      </dsp:txBody>
      <dsp:txXfrm>
        <a:off x="4655740" y="1073945"/>
        <a:ext cx="2865834" cy="1073942"/>
      </dsp:txXfrm>
    </dsp:sp>
    <dsp:sp modelId="{B1BF8626-03F1-478D-9116-688DFA1ABE51}">
      <dsp:nvSpPr>
        <dsp:cNvPr id="0" name=""/>
        <dsp:cNvSpPr/>
      </dsp:nvSpPr>
      <dsp:spPr>
        <a:xfrm>
          <a:off x="4655740" y="2147888"/>
          <a:ext cx="2865834" cy="1073942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000" kern="1200" dirty="0" smtClean="0"/>
            <a:t>правильное произношение звуков</a:t>
          </a:r>
          <a:endParaRPr lang="ru-RU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000" kern="1200" dirty="0" smtClean="0"/>
            <a:t>четкая дикция</a:t>
          </a:r>
          <a:endParaRPr lang="ru-RU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000" kern="1200" dirty="0" smtClean="0">
              <a:solidFill>
                <a:schemeClr val="tx1"/>
              </a:solidFill>
              <a:effectLst/>
              <a:latin typeface="Times New Roman"/>
              <a:ea typeface="Times New Roman"/>
              <a:cs typeface="Times New Roman"/>
            </a:rPr>
            <a:t> интонационные средства выразительности</a:t>
          </a:r>
          <a:endParaRPr lang="ru-RU" sz="1000" kern="1200" dirty="0"/>
        </a:p>
      </dsp:txBody>
      <dsp:txXfrm>
        <a:off x="4655740" y="2147888"/>
        <a:ext cx="2865834" cy="1073942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4426A8-FC3E-45C5-8078-CF6D9F138037}">
      <dsp:nvSpPr>
        <dsp:cNvPr id="0" name=""/>
        <dsp:cNvSpPr/>
      </dsp:nvSpPr>
      <dsp:spPr>
        <a:xfrm>
          <a:off x="3008630" y="3558"/>
          <a:ext cx="4512945" cy="915307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85" tIns="6985" rIns="6985" bIns="6985" numCol="1" spcCol="1270" anchor="t" anchorCtr="0">
          <a:noAutofit/>
        </a:bodyPr>
        <a:lstStyle/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050" kern="1200" dirty="0" smtClean="0"/>
            <a:t>определить наличие данного звука в слове</a:t>
          </a:r>
          <a:endParaRPr lang="ru-RU" sz="1050" kern="1200" dirty="0"/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050" kern="1200" dirty="0" smtClean="0"/>
            <a:t>выбрать слова с заданным звуком из ряда других слов</a:t>
          </a:r>
          <a:endParaRPr lang="ru-RU" sz="1050" kern="1200" dirty="0"/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050" kern="1200" dirty="0" smtClean="0"/>
            <a:t>выделить слова с заданным звуком из фразы</a:t>
          </a:r>
          <a:endParaRPr lang="ru-RU" sz="1050" kern="1200" dirty="0"/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050" kern="1200" dirty="0" smtClean="0"/>
            <a:t>определить часто повторяемый звук в словах</a:t>
          </a:r>
          <a:endParaRPr lang="ru-RU" sz="1050" kern="1200" dirty="0"/>
        </a:p>
      </dsp:txBody>
      <dsp:txXfrm>
        <a:off x="3008630" y="117971"/>
        <a:ext cx="4169705" cy="686481"/>
      </dsp:txXfrm>
    </dsp:sp>
    <dsp:sp modelId="{5738D558-C7A1-434F-AFAD-7EAC84B5AC29}">
      <dsp:nvSpPr>
        <dsp:cNvPr id="0" name=""/>
        <dsp:cNvSpPr/>
      </dsp:nvSpPr>
      <dsp:spPr>
        <a:xfrm>
          <a:off x="0" y="3558"/>
          <a:ext cx="3008630" cy="915307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dirty="0" smtClean="0"/>
            <a:t>Фонематическое восприятие</a:t>
          </a:r>
          <a:endParaRPr lang="ru-RU" sz="2300" kern="1200" dirty="0"/>
        </a:p>
      </dsp:txBody>
      <dsp:txXfrm>
        <a:off x="44682" y="48240"/>
        <a:ext cx="2919266" cy="825943"/>
      </dsp:txXfrm>
    </dsp:sp>
    <dsp:sp modelId="{C3D6F280-0708-48E1-BCA4-54EB84FD83A7}">
      <dsp:nvSpPr>
        <dsp:cNvPr id="0" name=""/>
        <dsp:cNvSpPr/>
      </dsp:nvSpPr>
      <dsp:spPr>
        <a:xfrm>
          <a:off x="3010098" y="1010396"/>
          <a:ext cx="4504134" cy="1462743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tint val="40000"/>
            <a:alpha val="90000"/>
            <a:hueOff val="2969749"/>
            <a:satOff val="-8617"/>
            <a:lumOff val="-607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2969749"/>
              <a:satOff val="-8617"/>
              <a:lumOff val="-60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" tIns="5715" rIns="5715" bIns="5715" numCol="1" spcCol="1270" anchor="t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900" kern="1200" dirty="0" smtClean="0"/>
            <a:t>найти смысловые неточности в речи</a:t>
          </a:r>
          <a:endParaRPr lang="ru-RU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900" kern="1200" dirty="0" smtClean="0"/>
            <a:t>определить на слух громкость звучания голоса в речи</a:t>
          </a:r>
          <a:endParaRPr lang="ru-RU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900" kern="1200" dirty="0" smtClean="0"/>
            <a:t>определить на слух скорость звучания речи, ее интонационную выразительность</a:t>
          </a:r>
          <a:endParaRPr lang="ru-RU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900" kern="1200" dirty="0" smtClean="0"/>
            <a:t>определить на слух тембр голоса</a:t>
          </a:r>
          <a:endParaRPr lang="ru-RU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900" kern="1200" dirty="0" smtClean="0"/>
            <a:t>определить ударение в слове, его ритмическую структуру</a:t>
          </a:r>
          <a:endParaRPr lang="ru-RU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900" kern="1200" dirty="0" smtClean="0"/>
            <a:t>выделить акцентируемое слово во фразе</a:t>
          </a:r>
          <a:endParaRPr lang="ru-RU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900" kern="1200" dirty="0" smtClean="0"/>
            <a:t>выявить неточности в тексте и правильно подобрать рифму, подходящую по смыслу</a:t>
          </a:r>
          <a:endParaRPr lang="ru-RU" sz="900" kern="1200" dirty="0"/>
        </a:p>
      </dsp:txBody>
      <dsp:txXfrm>
        <a:off x="3010098" y="1193239"/>
        <a:ext cx="3955605" cy="1097057"/>
      </dsp:txXfrm>
    </dsp:sp>
    <dsp:sp modelId="{04701AD7-88BD-499D-B898-26DEB1A47610}">
      <dsp:nvSpPr>
        <dsp:cNvPr id="0" name=""/>
        <dsp:cNvSpPr/>
      </dsp:nvSpPr>
      <dsp:spPr>
        <a:xfrm>
          <a:off x="7341" y="1284114"/>
          <a:ext cx="3002756" cy="915307"/>
        </a:xfrm>
        <a:prstGeom prst="roundRect">
          <a:avLst/>
        </a:prstGeom>
        <a:solidFill>
          <a:schemeClr val="accent2">
            <a:hueOff val="2620882"/>
            <a:satOff val="-497"/>
            <a:lumOff val="-250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dirty="0" smtClean="0"/>
            <a:t>Речевой слух</a:t>
          </a:r>
          <a:endParaRPr lang="ru-RU" sz="2300" kern="1200" dirty="0"/>
        </a:p>
      </dsp:txBody>
      <dsp:txXfrm>
        <a:off x="52023" y="1328796"/>
        <a:ext cx="2913392" cy="825943"/>
      </dsp:txXfrm>
    </dsp:sp>
    <dsp:sp modelId="{8DE9BF7F-8F59-4DD1-8712-CEE8AF2D5372}">
      <dsp:nvSpPr>
        <dsp:cNvPr id="0" name=""/>
        <dsp:cNvSpPr/>
      </dsp:nvSpPr>
      <dsp:spPr>
        <a:xfrm>
          <a:off x="3008630" y="2564671"/>
          <a:ext cx="4512945" cy="915307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tint val="40000"/>
            <a:alpha val="90000"/>
            <a:hueOff val="5939498"/>
            <a:satOff val="-17235"/>
            <a:lumOff val="-1215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5939498"/>
              <a:satOff val="-17235"/>
              <a:lumOff val="-121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85" tIns="6985" rIns="6985" bIns="6985" numCol="1" spcCol="1270" anchor="t" anchorCtr="0">
          <a:noAutofit/>
        </a:bodyPr>
        <a:lstStyle/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050" kern="1200" dirty="0" smtClean="0"/>
            <a:t> громкость чтения</a:t>
          </a:r>
          <a:endParaRPr lang="ru-RU" sz="1050" kern="1200" dirty="0"/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050" kern="1200" dirty="0" smtClean="0"/>
            <a:t>звукопроизношение</a:t>
          </a:r>
          <a:endParaRPr lang="ru-RU" sz="1050" kern="1200" dirty="0"/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050" kern="1200" dirty="0" smtClean="0"/>
            <a:t>интонационная выразительность</a:t>
          </a:r>
          <a:endParaRPr lang="ru-RU" sz="1050" kern="1200" dirty="0"/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050" kern="1200" dirty="0" smtClean="0"/>
            <a:t>скорость (темп) речи</a:t>
          </a:r>
          <a:endParaRPr lang="ru-RU" sz="105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000" kern="1200" dirty="0"/>
        </a:p>
      </dsp:txBody>
      <dsp:txXfrm>
        <a:off x="3008630" y="2679084"/>
        <a:ext cx="4169705" cy="686481"/>
      </dsp:txXfrm>
    </dsp:sp>
    <dsp:sp modelId="{A6A314AC-21FF-4D2F-B790-8F0A365FDBAB}">
      <dsp:nvSpPr>
        <dsp:cNvPr id="0" name=""/>
        <dsp:cNvSpPr/>
      </dsp:nvSpPr>
      <dsp:spPr>
        <a:xfrm>
          <a:off x="0" y="2564671"/>
          <a:ext cx="3008630" cy="915307"/>
        </a:xfrm>
        <a:prstGeom prst="roundRect">
          <a:avLst/>
        </a:prstGeom>
        <a:solidFill>
          <a:schemeClr val="accent2">
            <a:hueOff val="5241764"/>
            <a:satOff val="-994"/>
            <a:lumOff val="-500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Произносительная сторона речи</a:t>
          </a:r>
          <a:endParaRPr lang="ru-RU" sz="2300" kern="1200" dirty="0"/>
        </a:p>
      </dsp:txBody>
      <dsp:txXfrm>
        <a:off x="44682" y="2609353"/>
        <a:ext cx="2919266" cy="825943"/>
      </dsp:txXfrm>
    </dsp:sp>
    <dsp:sp modelId="{D0014634-472B-4C7D-A40E-6570058C6861}">
      <dsp:nvSpPr>
        <dsp:cNvPr id="0" name=""/>
        <dsp:cNvSpPr/>
      </dsp:nvSpPr>
      <dsp:spPr>
        <a:xfrm>
          <a:off x="3008630" y="3571509"/>
          <a:ext cx="4512945" cy="915307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tint val="40000"/>
            <a:alpha val="90000"/>
            <a:hueOff val="8909247"/>
            <a:satOff val="-25852"/>
            <a:lumOff val="-1822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8909247"/>
              <a:satOff val="-25852"/>
              <a:lumOff val="-182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85" tIns="6985" rIns="6985" bIns="6985" numCol="1" spcCol="1270" anchor="t" anchorCtr="0">
          <a:noAutofit/>
        </a:bodyPr>
        <a:lstStyle/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050" kern="1200" dirty="0" smtClean="0"/>
            <a:t>короткий слабый выдох</a:t>
          </a:r>
          <a:endParaRPr lang="ru-RU" sz="1050" kern="1200" dirty="0"/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050" kern="1200" dirty="0" smtClean="0"/>
            <a:t>речь на вдохе </a:t>
          </a:r>
          <a:endParaRPr lang="ru-RU" sz="1050" kern="1200" dirty="0"/>
        </a:p>
      </dsp:txBody>
      <dsp:txXfrm>
        <a:off x="3008630" y="3685922"/>
        <a:ext cx="4169705" cy="686481"/>
      </dsp:txXfrm>
    </dsp:sp>
    <dsp:sp modelId="{4249FE71-AA01-4DFE-ABF5-709B74414782}">
      <dsp:nvSpPr>
        <dsp:cNvPr id="0" name=""/>
        <dsp:cNvSpPr/>
      </dsp:nvSpPr>
      <dsp:spPr>
        <a:xfrm>
          <a:off x="0" y="3571509"/>
          <a:ext cx="3008630" cy="915307"/>
        </a:xfrm>
        <a:prstGeom prst="roundRect">
          <a:avLst/>
        </a:prstGeom>
        <a:solidFill>
          <a:schemeClr val="accent2">
            <a:hueOff val="7862647"/>
            <a:satOff val="-1491"/>
            <a:lumOff val="-749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Речевое дыхание</a:t>
          </a:r>
          <a:endParaRPr lang="ru-RU" sz="2300" kern="1200" dirty="0"/>
        </a:p>
      </dsp:txBody>
      <dsp:txXfrm>
        <a:off x="44682" y="3616191"/>
        <a:ext cx="2919266" cy="825943"/>
      </dsp:txXfrm>
    </dsp:sp>
    <dsp:sp modelId="{02A6F353-623D-452C-BADF-BEA35B94D28A}">
      <dsp:nvSpPr>
        <dsp:cNvPr id="0" name=""/>
        <dsp:cNvSpPr/>
      </dsp:nvSpPr>
      <dsp:spPr>
        <a:xfrm>
          <a:off x="3008630" y="4578348"/>
          <a:ext cx="4512945" cy="915307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tint val="40000"/>
            <a:alpha val="90000"/>
            <a:hueOff val="11878997"/>
            <a:satOff val="-34470"/>
            <a:lumOff val="-2429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11878997"/>
              <a:satOff val="-34470"/>
              <a:lumOff val="-242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85" tIns="6985" rIns="6985" bIns="6985" numCol="1" spcCol="1270" anchor="t" anchorCtr="0">
          <a:noAutofit/>
        </a:bodyPr>
        <a:lstStyle/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050" kern="1200" dirty="0" smtClean="0"/>
            <a:t>неправильное ударение</a:t>
          </a:r>
          <a:endParaRPr lang="ru-RU" sz="1050" kern="1200" dirty="0"/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050" kern="1200" dirty="0" smtClean="0"/>
            <a:t>диалекты</a:t>
          </a:r>
          <a:endParaRPr lang="ru-RU" sz="1050" kern="1200" dirty="0"/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050" kern="1200" dirty="0" smtClean="0"/>
            <a:t>просторечие</a:t>
          </a:r>
          <a:endParaRPr lang="ru-RU" sz="1050" kern="1200" dirty="0"/>
        </a:p>
      </dsp:txBody>
      <dsp:txXfrm>
        <a:off x="3008630" y="4692761"/>
        <a:ext cx="4169705" cy="686481"/>
      </dsp:txXfrm>
    </dsp:sp>
    <dsp:sp modelId="{09F2A684-C249-42FA-9152-2B7B57059245}">
      <dsp:nvSpPr>
        <dsp:cNvPr id="0" name=""/>
        <dsp:cNvSpPr/>
      </dsp:nvSpPr>
      <dsp:spPr>
        <a:xfrm>
          <a:off x="0" y="4578348"/>
          <a:ext cx="3008630" cy="915307"/>
        </a:xfrm>
        <a:prstGeom prst="roundRect">
          <a:avLst/>
        </a:prstGeom>
        <a:solidFill>
          <a:schemeClr val="accent2">
            <a:hueOff val="10483529"/>
            <a:satOff val="-1988"/>
            <a:lumOff val="-999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dirty="0" smtClean="0"/>
            <a:t>Литературные нормы произношения</a:t>
          </a:r>
          <a:r>
            <a:rPr lang="ru-RU" sz="2300" kern="1200" dirty="0" smtClean="0"/>
            <a:t> </a:t>
          </a:r>
          <a:endParaRPr lang="ru-RU" sz="2300" kern="1200" dirty="0"/>
        </a:p>
      </dsp:txBody>
      <dsp:txXfrm>
        <a:off x="44682" y="4623030"/>
        <a:ext cx="2919266" cy="825943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093E97-41BC-4D2D-9FDE-ACD026B9E7E0}">
      <dsp:nvSpPr>
        <dsp:cNvPr id="0" name=""/>
        <dsp:cNvSpPr/>
      </dsp:nvSpPr>
      <dsp:spPr>
        <a:xfrm>
          <a:off x="2203" y="413176"/>
          <a:ext cx="2684702" cy="1073881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010" tIns="25337" rIns="25337" bIns="25337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Взаимосвязь</a:t>
          </a:r>
          <a:endParaRPr lang="ru-RU" sz="1900" kern="1200" dirty="0"/>
        </a:p>
      </dsp:txBody>
      <dsp:txXfrm>
        <a:off x="539144" y="413176"/>
        <a:ext cx="1610821" cy="1073881"/>
      </dsp:txXfrm>
    </dsp:sp>
    <dsp:sp modelId="{763830C2-6FA4-4ABA-A65F-3B1AC24BD8EE}">
      <dsp:nvSpPr>
        <dsp:cNvPr id="0" name=""/>
        <dsp:cNvSpPr/>
      </dsp:nvSpPr>
      <dsp:spPr>
        <a:xfrm>
          <a:off x="2418436" y="413176"/>
          <a:ext cx="2684702" cy="1073881"/>
        </a:xfrm>
        <a:prstGeom prst="chevron">
          <a:avLst/>
        </a:prstGeom>
        <a:solidFill>
          <a:schemeClr val="accent2">
            <a:hueOff val="5241764"/>
            <a:satOff val="-994"/>
            <a:lumOff val="-500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010" tIns="25337" rIns="25337" bIns="25337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Музыкальный руководитель</a:t>
          </a:r>
          <a:endParaRPr lang="ru-RU" sz="1900" kern="1200" dirty="0"/>
        </a:p>
      </dsp:txBody>
      <dsp:txXfrm>
        <a:off x="2955377" y="413176"/>
        <a:ext cx="1610821" cy="1073881"/>
      </dsp:txXfrm>
    </dsp:sp>
    <dsp:sp modelId="{A2730853-BCBD-4417-821D-D077D2372BB6}">
      <dsp:nvSpPr>
        <dsp:cNvPr id="0" name=""/>
        <dsp:cNvSpPr/>
      </dsp:nvSpPr>
      <dsp:spPr>
        <a:xfrm>
          <a:off x="4834668" y="413176"/>
          <a:ext cx="2684702" cy="1073881"/>
        </a:xfrm>
        <a:prstGeom prst="chevron">
          <a:avLst/>
        </a:prstGeom>
        <a:solidFill>
          <a:schemeClr val="accent2">
            <a:hueOff val="10483529"/>
            <a:satOff val="-1988"/>
            <a:lumOff val="-999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010" tIns="25337" rIns="25337" bIns="25337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Воспитатели</a:t>
          </a:r>
          <a:endParaRPr lang="ru-RU" sz="1900" kern="1200" dirty="0"/>
        </a:p>
      </dsp:txBody>
      <dsp:txXfrm>
        <a:off x="5371609" y="413176"/>
        <a:ext cx="1610821" cy="1073881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77BDCD-19EB-47BB-B5D0-123D4D171B06}">
      <dsp:nvSpPr>
        <dsp:cNvPr id="0" name=""/>
        <dsp:cNvSpPr/>
      </dsp:nvSpPr>
      <dsp:spPr>
        <a:xfrm>
          <a:off x="1529450" y="496"/>
          <a:ext cx="3037098" cy="162520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Отдельные элементы музыкального занятия (слушание музыки, пение, музыкально-ритмические движения)</a:t>
          </a:r>
          <a:endParaRPr lang="ru-RU" sz="1800" kern="1200" dirty="0"/>
        </a:p>
      </dsp:txBody>
      <dsp:txXfrm>
        <a:off x="1577051" y="48097"/>
        <a:ext cx="2941896" cy="1530001"/>
      </dsp:txXfrm>
    </dsp:sp>
    <dsp:sp modelId="{AF449425-72F0-4BA8-8A02-0FDA10971686}">
      <dsp:nvSpPr>
        <dsp:cNvPr id="0" name=""/>
        <dsp:cNvSpPr/>
      </dsp:nvSpPr>
      <dsp:spPr>
        <a:xfrm rot="5400000">
          <a:off x="2743274" y="1666329"/>
          <a:ext cx="609451" cy="731341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 rot="-5400000">
        <a:off x="2828598" y="1727274"/>
        <a:ext cx="438805" cy="426616"/>
      </dsp:txXfrm>
    </dsp:sp>
    <dsp:sp modelId="{651A1FE8-1CE3-4781-9C59-967517BAC27B}">
      <dsp:nvSpPr>
        <dsp:cNvPr id="0" name=""/>
        <dsp:cNvSpPr/>
      </dsp:nvSpPr>
      <dsp:spPr>
        <a:xfrm>
          <a:off x="1529450" y="2438300"/>
          <a:ext cx="3037098" cy="1625203"/>
        </a:xfrm>
        <a:prstGeom prst="roundRect">
          <a:avLst>
            <a:gd name="adj" fmla="val 10000"/>
          </a:avLst>
        </a:prstGeom>
        <a:solidFill>
          <a:schemeClr val="accent5">
            <a:hueOff val="10638100"/>
            <a:satOff val="-460"/>
            <a:lumOff val="-2098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развивают у детей речевой слух, речевое дыхание, голос, дикцию, темп, ритм и интонационную выразительность речи</a:t>
          </a:r>
          <a:endParaRPr lang="ru-RU" sz="1800" kern="1200" dirty="0"/>
        </a:p>
      </dsp:txBody>
      <dsp:txXfrm>
        <a:off x="1577051" y="2485901"/>
        <a:ext cx="2941896" cy="1530001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0F7E48-F1C0-4512-B2BE-5BF3C243FCA6}">
      <dsp:nvSpPr>
        <dsp:cNvPr id="0" name=""/>
        <dsp:cNvSpPr/>
      </dsp:nvSpPr>
      <dsp:spPr>
        <a:xfrm>
          <a:off x="2973005" y="2845"/>
          <a:ext cx="1575564" cy="1024116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Развитие речевого слуха</a:t>
          </a:r>
          <a:r>
            <a:rPr lang="ru-RU" sz="1400" kern="1200" dirty="0" smtClean="0"/>
            <a:t> </a:t>
          </a:r>
          <a:endParaRPr lang="ru-RU" sz="1400" kern="1200" dirty="0"/>
        </a:p>
      </dsp:txBody>
      <dsp:txXfrm>
        <a:off x="3022998" y="52838"/>
        <a:ext cx="1475578" cy="924130"/>
      </dsp:txXfrm>
    </dsp:sp>
    <dsp:sp modelId="{1B66A5F5-B2BA-4E7F-B17A-B020D7CD777D}">
      <dsp:nvSpPr>
        <dsp:cNvPr id="0" name=""/>
        <dsp:cNvSpPr/>
      </dsp:nvSpPr>
      <dsp:spPr>
        <a:xfrm>
          <a:off x="1346733" y="514903"/>
          <a:ext cx="4828108" cy="4828108"/>
        </a:xfrm>
        <a:custGeom>
          <a:avLst/>
          <a:gdLst/>
          <a:ahLst/>
          <a:cxnLst/>
          <a:rect l="0" t="0" r="0" b="0"/>
          <a:pathLst>
            <a:path>
              <a:moveTo>
                <a:pt x="3211918" y="135662"/>
              </a:moveTo>
              <a:arcTo wR="2414054" hR="2414054" stAng="17357977" swAng="1502383"/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438007-66EF-4396-9758-B753F8C330C2}">
      <dsp:nvSpPr>
        <dsp:cNvPr id="0" name=""/>
        <dsp:cNvSpPr/>
      </dsp:nvSpPr>
      <dsp:spPr>
        <a:xfrm>
          <a:off x="5063637" y="1209872"/>
          <a:ext cx="1575564" cy="1024116"/>
        </a:xfrm>
        <a:prstGeom prst="roundRect">
          <a:avLst/>
        </a:prstGeom>
        <a:solidFill>
          <a:schemeClr val="accent2">
            <a:hueOff val="2096706"/>
            <a:satOff val="-398"/>
            <a:lumOff val="-200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Развитие речевого дыхания</a:t>
          </a:r>
          <a:r>
            <a:rPr lang="ru-RU" sz="1400" kern="1200" dirty="0" smtClean="0"/>
            <a:t> </a:t>
          </a:r>
          <a:endParaRPr lang="ru-RU" sz="1400" kern="1200" dirty="0"/>
        </a:p>
      </dsp:txBody>
      <dsp:txXfrm>
        <a:off x="5113630" y="1259865"/>
        <a:ext cx="1475578" cy="924130"/>
      </dsp:txXfrm>
    </dsp:sp>
    <dsp:sp modelId="{B1AE80A3-3AA6-41DA-A584-6C3F0F6BB89C}">
      <dsp:nvSpPr>
        <dsp:cNvPr id="0" name=""/>
        <dsp:cNvSpPr/>
      </dsp:nvSpPr>
      <dsp:spPr>
        <a:xfrm>
          <a:off x="1346733" y="514903"/>
          <a:ext cx="4828108" cy="4828108"/>
        </a:xfrm>
        <a:custGeom>
          <a:avLst/>
          <a:gdLst/>
          <a:ahLst/>
          <a:cxnLst/>
          <a:rect l="0" t="0" r="0" b="0"/>
          <a:pathLst>
            <a:path>
              <a:moveTo>
                <a:pt x="4729872" y="1732407"/>
              </a:moveTo>
              <a:arcTo wR="2414054" hR="2414054" stAng="20615913" swAng="1968174"/>
            </a:path>
          </a:pathLst>
        </a:custGeom>
        <a:noFill/>
        <a:ln w="9525" cap="flat" cmpd="sng" algn="ctr">
          <a:solidFill>
            <a:schemeClr val="accent2">
              <a:hueOff val="2096706"/>
              <a:satOff val="-398"/>
              <a:lumOff val="-200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998E692-AF6E-48D5-AD22-C586AF16ED27}">
      <dsp:nvSpPr>
        <dsp:cNvPr id="0" name=""/>
        <dsp:cNvSpPr/>
      </dsp:nvSpPr>
      <dsp:spPr>
        <a:xfrm>
          <a:off x="5063637" y="3623926"/>
          <a:ext cx="1575564" cy="1024116"/>
        </a:xfrm>
        <a:prstGeom prst="roundRect">
          <a:avLst/>
        </a:prstGeom>
        <a:solidFill>
          <a:schemeClr val="accent2">
            <a:hueOff val="4193411"/>
            <a:satOff val="-795"/>
            <a:lumOff val="-400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Развитие голоса </a:t>
          </a:r>
          <a:endParaRPr lang="ru-RU" sz="1400" b="1" kern="1200" dirty="0"/>
        </a:p>
      </dsp:txBody>
      <dsp:txXfrm>
        <a:off x="5113630" y="3673919"/>
        <a:ext cx="1475578" cy="924130"/>
      </dsp:txXfrm>
    </dsp:sp>
    <dsp:sp modelId="{611AC1A6-A65B-4319-8D05-4727D9620596}">
      <dsp:nvSpPr>
        <dsp:cNvPr id="0" name=""/>
        <dsp:cNvSpPr/>
      </dsp:nvSpPr>
      <dsp:spPr>
        <a:xfrm>
          <a:off x="1346733" y="514903"/>
          <a:ext cx="4828108" cy="4828108"/>
        </a:xfrm>
        <a:custGeom>
          <a:avLst/>
          <a:gdLst/>
          <a:ahLst/>
          <a:cxnLst/>
          <a:rect l="0" t="0" r="0" b="0"/>
          <a:pathLst>
            <a:path>
              <a:moveTo>
                <a:pt x="4101252" y="4140617"/>
              </a:moveTo>
              <a:arcTo wR="2414054" hR="2414054" stAng="2739639" swAng="1502383"/>
            </a:path>
          </a:pathLst>
        </a:custGeom>
        <a:noFill/>
        <a:ln w="9525" cap="flat" cmpd="sng" algn="ctr">
          <a:solidFill>
            <a:schemeClr val="accent2">
              <a:hueOff val="4193411"/>
              <a:satOff val="-795"/>
              <a:lumOff val="-400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640571-3C5C-4259-923A-5162C1BAA758}">
      <dsp:nvSpPr>
        <dsp:cNvPr id="0" name=""/>
        <dsp:cNvSpPr/>
      </dsp:nvSpPr>
      <dsp:spPr>
        <a:xfrm>
          <a:off x="2973005" y="4830953"/>
          <a:ext cx="1575564" cy="1024116"/>
        </a:xfrm>
        <a:prstGeom prst="roundRect">
          <a:avLst/>
        </a:prstGeom>
        <a:solidFill>
          <a:schemeClr val="accent2">
            <a:hueOff val="6290117"/>
            <a:satOff val="-1193"/>
            <a:lumOff val="-599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Формирование правильного произношения</a:t>
          </a:r>
          <a:endParaRPr lang="ru-RU" sz="1400" b="1" kern="1200" dirty="0"/>
        </a:p>
      </dsp:txBody>
      <dsp:txXfrm>
        <a:off x="3022998" y="4880946"/>
        <a:ext cx="1475578" cy="924130"/>
      </dsp:txXfrm>
    </dsp:sp>
    <dsp:sp modelId="{04A2BD47-D532-4731-A59B-E3B2C70C4AF5}">
      <dsp:nvSpPr>
        <dsp:cNvPr id="0" name=""/>
        <dsp:cNvSpPr/>
      </dsp:nvSpPr>
      <dsp:spPr>
        <a:xfrm>
          <a:off x="1346733" y="514903"/>
          <a:ext cx="4828108" cy="4828108"/>
        </a:xfrm>
        <a:custGeom>
          <a:avLst/>
          <a:gdLst/>
          <a:ahLst/>
          <a:cxnLst/>
          <a:rect l="0" t="0" r="0" b="0"/>
          <a:pathLst>
            <a:path>
              <a:moveTo>
                <a:pt x="1616189" y="4692446"/>
              </a:moveTo>
              <a:arcTo wR="2414054" hR="2414054" stAng="6557977" swAng="1502383"/>
            </a:path>
          </a:pathLst>
        </a:custGeom>
        <a:noFill/>
        <a:ln w="9525" cap="flat" cmpd="sng" algn="ctr">
          <a:solidFill>
            <a:schemeClr val="accent2">
              <a:hueOff val="6290117"/>
              <a:satOff val="-1193"/>
              <a:lumOff val="-5999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58C7F9-C108-4E28-8656-5E9C8BDBF761}">
      <dsp:nvSpPr>
        <dsp:cNvPr id="0" name=""/>
        <dsp:cNvSpPr/>
      </dsp:nvSpPr>
      <dsp:spPr>
        <a:xfrm>
          <a:off x="882373" y="3623926"/>
          <a:ext cx="1575564" cy="1024116"/>
        </a:xfrm>
        <a:prstGeom prst="roundRect">
          <a:avLst/>
        </a:prstGeom>
        <a:solidFill>
          <a:schemeClr val="accent2">
            <a:hueOff val="8386823"/>
            <a:satOff val="-1590"/>
            <a:lumOff val="-799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Формирование темпа и ритма, слитности и плавности речи</a:t>
          </a:r>
          <a:endParaRPr lang="ru-RU" sz="1400" kern="1200" dirty="0"/>
        </a:p>
      </dsp:txBody>
      <dsp:txXfrm>
        <a:off x="932366" y="3673919"/>
        <a:ext cx="1475578" cy="924130"/>
      </dsp:txXfrm>
    </dsp:sp>
    <dsp:sp modelId="{B8AB4B1A-D744-4D90-9B4B-E50621C9DCF8}">
      <dsp:nvSpPr>
        <dsp:cNvPr id="0" name=""/>
        <dsp:cNvSpPr/>
      </dsp:nvSpPr>
      <dsp:spPr>
        <a:xfrm>
          <a:off x="1346733" y="514903"/>
          <a:ext cx="4828108" cy="4828108"/>
        </a:xfrm>
        <a:custGeom>
          <a:avLst/>
          <a:gdLst/>
          <a:ahLst/>
          <a:cxnLst/>
          <a:rect l="0" t="0" r="0" b="0"/>
          <a:pathLst>
            <a:path>
              <a:moveTo>
                <a:pt x="98235" y="3095700"/>
              </a:moveTo>
              <a:arcTo wR="2414054" hR="2414054" stAng="9815913" swAng="1968174"/>
            </a:path>
          </a:pathLst>
        </a:custGeom>
        <a:noFill/>
        <a:ln w="9525" cap="flat" cmpd="sng" algn="ctr">
          <a:solidFill>
            <a:schemeClr val="accent2">
              <a:hueOff val="8386823"/>
              <a:satOff val="-1590"/>
              <a:lumOff val="-7999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D87A67-86EB-474C-BEB6-796A03C41C9B}">
      <dsp:nvSpPr>
        <dsp:cNvPr id="0" name=""/>
        <dsp:cNvSpPr/>
      </dsp:nvSpPr>
      <dsp:spPr>
        <a:xfrm>
          <a:off x="882373" y="1209872"/>
          <a:ext cx="1575564" cy="1024116"/>
        </a:xfrm>
        <a:prstGeom prst="roundRect">
          <a:avLst/>
        </a:prstGeom>
        <a:solidFill>
          <a:schemeClr val="accent2">
            <a:hueOff val="10483529"/>
            <a:satOff val="-1988"/>
            <a:lumOff val="-999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Формирование интонационных средств выразительности</a:t>
          </a:r>
          <a:endParaRPr lang="ru-RU" sz="1400" kern="1200" dirty="0"/>
        </a:p>
      </dsp:txBody>
      <dsp:txXfrm>
        <a:off x="932366" y="1259865"/>
        <a:ext cx="1475578" cy="924130"/>
      </dsp:txXfrm>
    </dsp:sp>
    <dsp:sp modelId="{627AD921-27DB-4233-A745-0FB6DFE25AC3}">
      <dsp:nvSpPr>
        <dsp:cNvPr id="0" name=""/>
        <dsp:cNvSpPr/>
      </dsp:nvSpPr>
      <dsp:spPr>
        <a:xfrm>
          <a:off x="1346733" y="514903"/>
          <a:ext cx="4828108" cy="4828108"/>
        </a:xfrm>
        <a:custGeom>
          <a:avLst/>
          <a:gdLst/>
          <a:ahLst/>
          <a:cxnLst/>
          <a:rect l="0" t="0" r="0" b="0"/>
          <a:pathLst>
            <a:path>
              <a:moveTo>
                <a:pt x="726855" y="687491"/>
              </a:moveTo>
              <a:arcTo wR="2414054" hR="2414054" stAng="13539639" swAng="1502383"/>
            </a:path>
          </a:pathLst>
        </a:custGeom>
        <a:noFill/>
        <a:ln w="9525" cap="flat" cmpd="sng" algn="ctr">
          <a:solidFill>
            <a:schemeClr val="accent2">
              <a:hueOff val="10483529"/>
              <a:satOff val="-1988"/>
              <a:lumOff val="-9999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41B63D-62DF-4BF3-B40F-91642E4F6AB6}">
      <dsp:nvSpPr>
        <dsp:cNvPr id="0" name=""/>
        <dsp:cNvSpPr/>
      </dsp:nvSpPr>
      <dsp:spPr>
        <a:xfrm>
          <a:off x="-5723657" y="-876608"/>
          <a:ext cx="6818383" cy="6818383"/>
        </a:xfrm>
        <a:prstGeom prst="blockArc">
          <a:avLst>
            <a:gd name="adj1" fmla="val 18900000"/>
            <a:gd name="adj2" fmla="val 2700000"/>
            <a:gd name="adj3" fmla="val 317"/>
          </a:avLst>
        </a:pr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D16006-32FD-429A-8B4F-C09B6684EDB0}">
      <dsp:nvSpPr>
        <dsp:cNvPr id="0" name=""/>
        <dsp:cNvSpPr/>
      </dsp:nvSpPr>
      <dsp:spPr>
        <a:xfrm>
          <a:off x="355321" y="230262"/>
          <a:ext cx="7098633" cy="46032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5381" tIns="27940" rIns="27940" bIns="27940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формирования у детей правильного звукопроизношения</a:t>
          </a:r>
          <a:endParaRPr lang="ru-RU" sz="1100" kern="1200" dirty="0"/>
        </a:p>
      </dsp:txBody>
      <dsp:txXfrm>
        <a:off x="355321" y="230262"/>
        <a:ext cx="7098633" cy="460322"/>
      </dsp:txXfrm>
    </dsp:sp>
    <dsp:sp modelId="{F2B70052-4FE7-4F55-9D07-40BE13126607}">
      <dsp:nvSpPr>
        <dsp:cNvPr id="0" name=""/>
        <dsp:cNvSpPr/>
      </dsp:nvSpPr>
      <dsp:spPr>
        <a:xfrm>
          <a:off x="67619" y="172722"/>
          <a:ext cx="575402" cy="575402"/>
        </a:xfrm>
        <a:prstGeom prst="ellipse">
          <a:avLst/>
        </a:prstGeom>
        <a:solidFill>
          <a:srgbClr val="FF99FF"/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F197B6B-AB68-443C-A81E-54C012C4EB6B}">
      <dsp:nvSpPr>
        <dsp:cNvPr id="0" name=""/>
        <dsp:cNvSpPr/>
      </dsp:nvSpPr>
      <dsp:spPr>
        <a:xfrm>
          <a:off x="772184" y="921151"/>
          <a:ext cx="6681770" cy="460322"/>
        </a:xfrm>
        <a:prstGeom prst="rect">
          <a:avLst/>
        </a:prstGeom>
        <a:solidFill>
          <a:schemeClr val="accent3">
            <a:hueOff val="-1145389"/>
            <a:satOff val="-9728"/>
            <a:lumOff val="3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5381" tIns="27940" rIns="27940" bIns="27940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четкого и ясного произнесения слов в соответствии с языковыми нормами</a:t>
          </a:r>
          <a:endParaRPr lang="ru-RU" sz="1100" kern="1200" dirty="0"/>
        </a:p>
      </dsp:txBody>
      <dsp:txXfrm>
        <a:off x="772184" y="921151"/>
        <a:ext cx="6681770" cy="460322"/>
      </dsp:txXfrm>
    </dsp:sp>
    <dsp:sp modelId="{F63A4F26-70DF-49EC-81DA-8102F36CF4EA}">
      <dsp:nvSpPr>
        <dsp:cNvPr id="0" name=""/>
        <dsp:cNvSpPr/>
      </dsp:nvSpPr>
      <dsp:spPr>
        <a:xfrm>
          <a:off x="484483" y="863610"/>
          <a:ext cx="575402" cy="575402"/>
        </a:xfrm>
        <a:prstGeom prst="ellipse">
          <a:avLst/>
        </a:prstGeom>
        <a:solidFill>
          <a:srgbClr val="FF6699"/>
        </a:solidFill>
        <a:ln w="25400" cap="flat" cmpd="sng" algn="ctr">
          <a:solidFill>
            <a:schemeClr val="accent3">
              <a:hueOff val="-1145389"/>
              <a:satOff val="-9728"/>
              <a:lumOff val="3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0E85033-A821-4EA8-92BA-CF263B66966C}">
      <dsp:nvSpPr>
        <dsp:cNvPr id="0" name=""/>
        <dsp:cNvSpPr/>
      </dsp:nvSpPr>
      <dsp:spPr>
        <a:xfrm>
          <a:off x="1000623" y="1611533"/>
          <a:ext cx="6453331" cy="460322"/>
        </a:xfrm>
        <a:prstGeom prst="rect">
          <a:avLst/>
        </a:prstGeom>
        <a:solidFill>
          <a:schemeClr val="accent3">
            <a:hueOff val="-2290779"/>
            <a:satOff val="-19457"/>
            <a:lumOff val="6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5381" tIns="27940" rIns="27940" bIns="27940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развития голосового  и речевого аппарата (умения регулировать громкость произнесения слов и фраз)</a:t>
          </a:r>
          <a:endParaRPr lang="ru-RU" sz="1100" kern="1200" dirty="0"/>
        </a:p>
      </dsp:txBody>
      <dsp:txXfrm>
        <a:off x="1000623" y="1611533"/>
        <a:ext cx="6453331" cy="460322"/>
      </dsp:txXfrm>
    </dsp:sp>
    <dsp:sp modelId="{B5814FC8-0288-4503-B225-B4182A92C00A}">
      <dsp:nvSpPr>
        <dsp:cNvPr id="0" name=""/>
        <dsp:cNvSpPr/>
      </dsp:nvSpPr>
      <dsp:spPr>
        <a:xfrm>
          <a:off x="712922" y="1553992"/>
          <a:ext cx="575402" cy="575402"/>
        </a:xfrm>
        <a:prstGeom prst="ellipse">
          <a:avLst/>
        </a:prstGeom>
        <a:solidFill>
          <a:srgbClr val="FF0066"/>
        </a:solidFill>
        <a:ln w="25400" cap="flat" cmpd="sng" algn="ctr">
          <a:solidFill>
            <a:schemeClr val="accent3">
              <a:hueOff val="-2290779"/>
              <a:satOff val="-19457"/>
              <a:lumOff val="6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D984672-9294-40B9-AADA-AA17E420B415}">
      <dsp:nvSpPr>
        <dsp:cNvPr id="0" name=""/>
        <dsp:cNvSpPr/>
      </dsp:nvSpPr>
      <dsp:spPr>
        <a:xfrm>
          <a:off x="1073561" y="2302421"/>
          <a:ext cx="6380393" cy="460322"/>
        </a:xfrm>
        <a:prstGeom prst="rect">
          <a:avLst/>
        </a:prstGeom>
        <a:solidFill>
          <a:schemeClr val="accent3">
            <a:hueOff val="-3436168"/>
            <a:satOff val="-29185"/>
            <a:lumOff val="9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5381" tIns="27940" rIns="27940" bIns="27940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выработки умеренного темпа речи</a:t>
          </a:r>
          <a:endParaRPr lang="ru-RU" sz="1100" kern="1200" dirty="0"/>
        </a:p>
      </dsp:txBody>
      <dsp:txXfrm>
        <a:off x="1073561" y="2302421"/>
        <a:ext cx="6380393" cy="460322"/>
      </dsp:txXfrm>
    </dsp:sp>
    <dsp:sp modelId="{30197CBC-14F5-4D4E-8025-960B3561C703}">
      <dsp:nvSpPr>
        <dsp:cNvPr id="0" name=""/>
        <dsp:cNvSpPr/>
      </dsp:nvSpPr>
      <dsp:spPr>
        <a:xfrm>
          <a:off x="785860" y="2244881"/>
          <a:ext cx="575402" cy="575402"/>
        </a:xfrm>
        <a:prstGeom prst="ellipse">
          <a:avLst/>
        </a:prstGeom>
        <a:solidFill>
          <a:srgbClr val="FF0000"/>
        </a:solidFill>
        <a:ln w="25400" cap="flat" cmpd="sng" algn="ctr">
          <a:solidFill>
            <a:schemeClr val="accent3">
              <a:hueOff val="-3436168"/>
              <a:satOff val="-29185"/>
              <a:lumOff val="9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AF94140-16BE-480F-9647-E2DD8FDCBDE6}">
      <dsp:nvSpPr>
        <dsp:cNvPr id="0" name=""/>
        <dsp:cNvSpPr/>
      </dsp:nvSpPr>
      <dsp:spPr>
        <a:xfrm>
          <a:off x="1000623" y="2993310"/>
          <a:ext cx="6453331" cy="460322"/>
        </a:xfrm>
        <a:prstGeom prst="rect">
          <a:avLst/>
        </a:prstGeom>
        <a:solidFill>
          <a:schemeClr val="accent3">
            <a:hueOff val="-4581557"/>
            <a:satOff val="-38914"/>
            <a:lumOff val="1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5381" tIns="27940" rIns="27940" bIns="27940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формирования правильного речевого дыхания</a:t>
          </a:r>
          <a:endParaRPr lang="ru-RU" sz="1100" kern="1200" dirty="0"/>
        </a:p>
      </dsp:txBody>
      <dsp:txXfrm>
        <a:off x="1000623" y="2993310"/>
        <a:ext cx="6453331" cy="460322"/>
      </dsp:txXfrm>
    </dsp:sp>
    <dsp:sp modelId="{3656A64F-1378-48E8-BD6B-2AE6933B9840}">
      <dsp:nvSpPr>
        <dsp:cNvPr id="0" name=""/>
        <dsp:cNvSpPr/>
      </dsp:nvSpPr>
      <dsp:spPr>
        <a:xfrm>
          <a:off x="712922" y="2935770"/>
          <a:ext cx="575402" cy="575402"/>
        </a:xfrm>
        <a:prstGeom prst="ellipse">
          <a:avLst/>
        </a:prstGeom>
        <a:solidFill>
          <a:srgbClr val="CC0000"/>
        </a:solidFill>
        <a:ln w="25400" cap="flat" cmpd="sng" algn="ctr">
          <a:solidFill>
            <a:schemeClr val="accent3">
              <a:hueOff val="-4581557"/>
              <a:satOff val="-38914"/>
              <a:lumOff val="13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64979F2-7AD4-4F93-93FE-9F2F0DA951FA}">
      <dsp:nvSpPr>
        <dsp:cNvPr id="0" name=""/>
        <dsp:cNvSpPr/>
      </dsp:nvSpPr>
      <dsp:spPr>
        <a:xfrm>
          <a:off x="772184" y="3683692"/>
          <a:ext cx="6681770" cy="460322"/>
        </a:xfrm>
        <a:prstGeom prst="rect">
          <a:avLst/>
        </a:prstGeom>
        <a:solidFill>
          <a:schemeClr val="accent3">
            <a:hueOff val="-5726946"/>
            <a:satOff val="-48642"/>
            <a:lumOff val="16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5381" tIns="27940" rIns="27940" bIns="27940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Формирования навыков умелого использования интонационных средств выразительности (изменение в зависимости от содержания высказывания высоты и силы голоса, темпа речи и т. д.)</a:t>
          </a:r>
          <a:endParaRPr lang="ru-RU" sz="1100" kern="1200" dirty="0"/>
        </a:p>
      </dsp:txBody>
      <dsp:txXfrm>
        <a:off x="772184" y="3683692"/>
        <a:ext cx="6681770" cy="460322"/>
      </dsp:txXfrm>
    </dsp:sp>
    <dsp:sp modelId="{94C93F87-92AF-4FF6-A8C5-59020D8262A1}">
      <dsp:nvSpPr>
        <dsp:cNvPr id="0" name=""/>
        <dsp:cNvSpPr/>
      </dsp:nvSpPr>
      <dsp:spPr>
        <a:xfrm>
          <a:off x="484483" y="3626152"/>
          <a:ext cx="575402" cy="575402"/>
        </a:xfrm>
        <a:prstGeom prst="ellipse">
          <a:avLst/>
        </a:prstGeom>
        <a:solidFill>
          <a:srgbClr val="CC0066"/>
        </a:solidFill>
        <a:ln w="25400" cap="flat" cmpd="sng" algn="ctr">
          <a:solidFill>
            <a:schemeClr val="accent3">
              <a:hueOff val="-5726946"/>
              <a:satOff val="-48642"/>
              <a:lumOff val="16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6EDB093-C8F0-4CA3-A2E9-C0CBDD507FC1}">
      <dsp:nvSpPr>
        <dsp:cNvPr id="0" name=""/>
        <dsp:cNvSpPr/>
      </dsp:nvSpPr>
      <dsp:spPr>
        <a:xfrm>
          <a:off x="355321" y="4374581"/>
          <a:ext cx="7098633" cy="460322"/>
        </a:xfrm>
        <a:prstGeom prst="rect">
          <a:avLst/>
        </a:prstGeom>
        <a:solidFill>
          <a:schemeClr val="accent3">
            <a:hueOff val="-6872335"/>
            <a:satOff val="-58371"/>
            <a:lumOff val="19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5381" tIns="27940" rIns="27940" bIns="27940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развитие слухового внимания и речевого слуха</a:t>
          </a:r>
          <a:endParaRPr lang="ru-RU" sz="1100" kern="1200" dirty="0"/>
        </a:p>
      </dsp:txBody>
      <dsp:txXfrm>
        <a:off x="355321" y="4374581"/>
        <a:ext cx="7098633" cy="460322"/>
      </dsp:txXfrm>
    </dsp:sp>
    <dsp:sp modelId="{01C2C2B8-22A6-4AD9-ABBA-FE529AACBA79}">
      <dsp:nvSpPr>
        <dsp:cNvPr id="0" name=""/>
        <dsp:cNvSpPr/>
      </dsp:nvSpPr>
      <dsp:spPr>
        <a:xfrm>
          <a:off x="67619" y="4317040"/>
          <a:ext cx="575402" cy="575402"/>
        </a:xfrm>
        <a:prstGeom prst="ellipse">
          <a:avLst/>
        </a:prstGeom>
        <a:solidFill>
          <a:srgbClr val="990099"/>
        </a:solidFill>
        <a:ln w="25400" cap="flat" cmpd="sng" algn="ctr">
          <a:solidFill>
            <a:schemeClr val="accent3">
              <a:hueOff val="-6872335"/>
              <a:satOff val="-58371"/>
              <a:lumOff val="19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B17817-5A42-4751-9D05-528C4D77A3E5}">
      <dsp:nvSpPr>
        <dsp:cNvPr id="0" name=""/>
        <dsp:cNvSpPr/>
      </dsp:nvSpPr>
      <dsp:spPr>
        <a:xfrm>
          <a:off x="5075121" y="2003119"/>
          <a:ext cx="91440" cy="47709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77097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F71B1A-E95F-4911-81FD-729A2AACA9F5}">
      <dsp:nvSpPr>
        <dsp:cNvPr id="0" name=""/>
        <dsp:cNvSpPr/>
      </dsp:nvSpPr>
      <dsp:spPr>
        <a:xfrm>
          <a:off x="3595542" y="477848"/>
          <a:ext cx="1525299" cy="4835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1617"/>
              </a:lnTo>
              <a:lnTo>
                <a:pt x="1525299" y="331617"/>
              </a:lnTo>
              <a:lnTo>
                <a:pt x="1525299" y="483586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C30C97-5785-4518-B335-59112E777D05}">
      <dsp:nvSpPr>
        <dsp:cNvPr id="0" name=""/>
        <dsp:cNvSpPr/>
      </dsp:nvSpPr>
      <dsp:spPr>
        <a:xfrm>
          <a:off x="2113353" y="2003119"/>
          <a:ext cx="1002496" cy="4770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5127"/>
              </a:lnTo>
              <a:lnTo>
                <a:pt x="1002496" y="325127"/>
              </a:lnTo>
              <a:lnTo>
                <a:pt x="1002496" y="477097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B00C0C-EE64-46DB-A900-AA9825A74F6D}">
      <dsp:nvSpPr>
        <dsp:cNvPr id="0" name=""/>
        <dsp:cNvSpPr/>
      </dsp:nvSpPr>
      <dsp:spPr>
        <a:xfrm>
          <a:off x="1110857" y="2003119"/>
          <a:ext cx="1002496" cy="477097"/>
        </a:xfrm>
        <a:custGeom>
          <a:avLst/>
          <a:gdLst/>
          <a:ahLst/>
          <a:cxnLst/>
          <a:rect l="0" t="0" r="0" b="0"/>
          <a:pathLst>
            <a:path>
              <a:moveTo>
                <a:pt x="1002496" y="0"/>
              </a:moveTo>
              <a:lnTo>
                <a:pt x="1002496" y="325127"/>
              </a:lnTo>
              <a:lnTo>
                <a:pt x="0" y="325127"/>
              </a:lnTo>
              <a:lnTo>
                <a:pt x="0" y="477097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88AE3A-B823-4264-949D-C00D5E8B10F2}">
      <dsp:nvSpPr>
        <dsp:cNvPr id="0" name=""/>
        <dsp:cNvSpPr/>
      </dsp:nvSpPr>
      <dsp:spPr>
        <a:xfrm>
          <a:off x="2113353" y="477848"/>
          <a:ext cx="1482188" cy="483586"/>
        </a:xfrm>
        <a:custGeom>
          <a:avLst/>
          <a:gdLst/>
          <a:ahLst/>
          <a:cxnLst/>
          <a:rect l="0" t="0" r="0" b="0"/>
          <a:pathLst>
            <a:path>
              <a:moveTo>
                <a:pt x="1482188" y="0"/>
              </a:moveTo>
              <a:lnTo>
                <a:pt x="1482188" y="331617"/>
              </a:lnTo>
              <a:lnTo>
                <a:pt x="0" y="331617"/>
              </a:lnTo>
              <a:lnTo>
                <a:pt x="0" y="483586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A053CB-1C49-4CFB-8959-084A81DCEF09}">
      <dsp:nvSpPr>
        <dsp:cNvPr id="0" name=""/>
        <dsp:cNvSpPr/>
      </dsp:nvSpPr>
      <dsp:spPr>
        <a:xfrm>
          <a:off x="2775317" y="-4535"/>
          <a:ext cx="1640448" cy="482383"/>
        </a:xfrm>
        <a:prstGeom prst="roundRect">
          <a:avLst>
            <a:gd name="adj" fmla="val 10000"/>
          </a:avLst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D77857-AE5E-46B7-BA95-CBD9F3E4BE0A}">
      <dsp:nvSpPr>
        <dsp:cNvPr id="0" name=""/>
        <dsp:cNvSpPr/>
      </dsp:nvSpPr>
      <dsp:spPr>
        <a:xfrm>
          <a:off x="2957589" y="168623"/>
          <a:ext cx="1640448" cy="48238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7030A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Основные направления</a:t>
          </a:r>
          <a:endParaRPr lang="ru-RU" sz="1300" kern="1200" dirty="0"/>
        </a:p>
      </dsp:txBody>
      <dsp:txXfrm>
        <a:off x="2971718" y="182752"/>
        <a:ext cx="1612190" cy="454125"/>
      </dsp:txXfrm>
    </dsp:sp>
    <dsp:sp modelId="{E9176E65-59A7-4107-A82C-23C6D6114A36}">
      <dsp:nvSpPr>
        <dsp:cNvPr id="0" name=""/>
        <dsp:cNvSpPr/>
      </dsp:nvSpPr>
      <dsp:spPr>
        <a:xfrm>
          <a:off x="1293129" y="961434"/>
          <a:ext cx="1640448" cy="104168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67F00B-B021-43EE-B27F-F93C679AFAD5}">
      <dsp:nvSpPr>
        <dsp:cNvPr id="0" name=""/>
        <dsp:cNvSpPr/>
      </dsp:nvSpPr>
      <dsp:spPr>
        <a:xfrm>
          <a:off x="1475401" y="1134593"/>
          <a:ext cx="1640448" cy="104168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развитие восприятия речи</a:t>
          </a:r>
          <a:endParaRPr lang="ru-RU" sz="1300" kern="1200" dirty="0"/>
        </a:p>
      </dsp:txBody>
      <dsp:txXfrm>
        <a:off x="1505911" y="1165103"/>
        <a:ext cx="1579428" cy="980664"/>
      </dsp:txXfrm>
    </dsp:sp>
    <dsp:sp modelId="{0EF8233F-847E-4AB5-9EC6-112B2AF07A8B}">
      <dsp:nvSpPr>
        <dsp:cNvPr id="0" name=""/>
        <dsp:cNvSpPr/>
      </dsp:nvSpPr>
      <dsp:spPr>
        <a:xfrm>
          <a:off x="290633" y="2480216"/>
          <a:ext cx="1640448" cy="104168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5A1719-1E0C-4858-9C63-2007FE1C6972}">
      <dsp:nvSpPr>
        <dsp:cNvPr id="0" name=""/>
        <dsp:cNvSpPr/>
      </dsp:nvSpPr>
      <dsp:spPr>
        <a:xfrm>
          <a:off x="472905" y="2653374"/>
          <a:ext cx="1640448" cy="104168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слухового внимания</a:t>
          </a:r>
          <a:endParaRPr lang="ru-RU" sz="1300" kern="1200" dirty="0"/>
        </a:p>
      </dsp:txBody>
      <dsp:txXfrm>
        <a:off x="503415" y="2683884"/>
        <a:ext cx="1579428" cy="980664"/>
      </dsp:txXfrm>
    </dsp:sp>
    <dsp:sp modelId="{A8CCF218-572E-4685-8748-8606E41B82D2}">
      <dsp:nvSpPr>
        <dsp:cNvPr id="0" name=""/>
        <dsp:cNvSpPr/>
      </dsp:nvSpPr>
      <dsp:spPr>
        <a:xfrm>
          <a:off x="2295625" y="2480216"/>
          <a:ext cx="1640448" cy="104168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A1828C-3F19-4120-B163-1145909F24F8}">
      <dsp:nvSpPr>
        <dsp:cNvPr id="0" name=""/>
        <dsp:cNvSpPr/>
      </dsp:nvSpPr>
      <dsp:spPr>
        <a:xfrm>
          <a:off x="2477897" y="2653374"/>
          <a:ext cx="1640448" cy="104168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речевого слуха</a:t>
          </a:r>
          <a:endParaRPr lang="ru-RU" sz="1300" kern="1200" dirty="0"/>
        </a:p>
      </dsp:txBody>
      <dsp:txXfrm>
        <a:off x="2508407" y="2683884"/>
        <a:ext cx="1579428" cy="980664"/>
      </dsp:txXfrm>
    </dsp:sp>
    <dsp:sp modelId="{BBA49E49-45D7-4120-A13D-57575E0224CC}">
      <dsp:nvSpPr>
        <dsp:cNvPr id="0" name=""/>
        <dsp:cNvSpPr/>
      </dsp:nvSpPr>
      <dsp:spPr>
        <a:xfrm>
          <a:off x="4300617" y="961434"/>
          <a:ext cx="1640448" cy="104168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BC404C-0762-4E4F-A03E-04DCE33E9A59}">
      <dsp:nvSpPr>
        <dsp:cNvPr id="0" name=""/>
        <dsp:cNvSpPr/>
      </dsp:nvSpPr>
      <dsp:spPr>
        <a:xfrm>
          <a:off x="4482889" y="1134593"/>
          <a:ext cx="1640448" cy="104168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развитие </a:t>
          </a:r>
          <a:r>
            <a:rPr lang="ru-RU" sz="1300" kern="1200" dirty="0" err="1" smtClean="0"/>
            <a:t>речедвигательного</a:t>
          </a:r>
          <a:r>
            <a:rPr lang="ru-RU" sz="1300" kern="1200" dirty="0" smtClean="0"/>
            <a:t> аппарата </a:t>
          </a:r>
          <a:endParaRPr lang="ru-RU" sz="1300" kern="1200" dirty="0"/>
        </a:p>
      </dsp:txBody>
      <dsp:txXfrm>
        <a:off x="4513399" y="1165103"/>
        <a:ext cx="1579428" cy="980664"/>
      </dsp:txXfrm>
    </dsp:sp>
    <dsp:sp modelId="{338A089C-ED85-445C-A432-D24097AC1D6D}">
      <dsp:nvSpPr>
        <dsp:cNvPr id="0" name=""/>
        <dsp:cNvSpPr/>
      </dsp:nvSpPr>
      <dsp:spPr>
        <a:xfrm>
          <a:off x="4300617" y="2480216"/>
          <a:ext cx="1640448" cy="104168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231A48-BD53-4697-92E8-559BF7078E0C}">
      <dsp:nvSpPr>
        <dsp:cNvPr id="0" name=""/>
        <dsp:cNvSpPr/>
      </dsp:nvSpPr>
      <dsp:spPr>
        <a:xfrm>
          <a:off x="4482889" y="2653374"/>
          <a:ext cx="1640448" cy="104168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артикуляционного, голосового, речевого дыхания</a:t>
          </a:r>
          <a:endParaRPr lang="ru-RU" sz="1300" kern="1200" dirty="0"/>
        </a:p>
      </dsp:txBody>
      <dsp:txXfrm>
        <a:off x="4513399" y="2683884"/>
        <a:ext cx="1579428" cy="98066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E9B456-5102-4D64-8954-2AF473305CFE}">
      <dsp:nvSpPr>
        <dsp:cNvPr id="0" name=""/>
        <dsp:cNvSpPr/>
      </dsp:nvSpPr>
      <dsp:spPr>
        <a:xfrm>
          <a:off x="2744570" y="1334900"/>
          <a:ext cx="2184365" cy="1913916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Формирование звуковой культуры речи</a:t>
          </a:r>
          <a:endParaRPr lang="ru-RU" sz="1400" b="1" kern="1200" dirty="0"/>
        </a:p>
      </dsp:txBody>
      <dsp:txXfrm>
        <a:off x="3064463" y="1615187"/>
        <a:ext cx="1544579" cy="1353342"/>
      </dsp:txXfrm>
    </dsp:sp>
    <dsp:sp modelId="{A2B6E0DB-561E-4327-86FA-EFE48954BED9}">
      <dsp:nvSpPr>
        <dsp:cNvPr id="0" name=""/>
        <dsp:cNvSpPr/>
      </dsp:nvSpPr>
      <dsp:spPr>
        <a:xfrm rot="7515639">
          <a:off x="4310029" y="1374542"/>
          <a:ext cx="99082" cy="355674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kern="1200"/>
        </a:p>
      </dsp:txBody>
      <dsp:txXfrm rot="10800000">
        <a:off x="4333472" y="1433541"/>
        <a:ext cx="69357" cy="213404"/>
      </dsp:txXfrm>
    </dsp:sp>
    <dsp:sp modelId="{A633416D-AE39-4F37-8705-E0DB23E2037A}">
      <dsp:nvSpPr>
        <dsp:cNvPr id="0" name=""/>
        <dsp:cNvSpPr/>
      </dsp:nvSpPr>
      <dsp:spPr>
        <a:xfrm>
          <a:off x="3890407" y="78134"/>
          <a:ext cx="1827552" cy="1690762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Специальные занятия</a:t>
          </a:r>
          <a:endParaRPr lang="ru-RU" sz="1200" kern="1200" dirty="0"/>
        </a:p>
      </dsp:txBody>
      <dsp:txXfrm>
        <a:off x="4158046" y="325740"/>
        <a:ext cx="1292274" cy="1195550"/>
      </dsp:txXfrm>
    </dsp:sp>
    <dsp:sp modelId="{E192A5A7-0BA8-4E25-8640-CC82DDE47B1C}">
      <dsp:nvSpPr>
        <dsp:cNvPr id="0" name=""/>
        <dsp:cNvSpPr/>
      </dsp:nvSpPr>
      <dsp:spPr>
        <a:xfrm rot="11746215">
          <a:off x="4755726" y="2385878"/>
          <a:ext cx="87310" cy="355674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-2290779"/>
            <a:satOff val="-19457"/>
            <a:lumOff val="6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kern="1200"/>
        </a:p>
      </dsp:txBody>
      <dsp:txXfrm rot="10800000">
        <a:off x="4781426" y="2460572"/>
        <a:ext cx="61117" cy="213404"/>
      </dsp:txXfrm>
    </dsp:sp>
    <dsp:sp modelId="{8F1CDBEE-F251-403D-86A9-0E4814C27DF4}">
      <dsp:nvSpPr>
        <dsp:cNvPr id="0" name=""/>
        <dsp:cNvSpPr/>
      </dsp:nvSpPr>
      <dsp:spPr>
        <a:xfrm>
          <a:off x="4678611" y="1872203"/>
          <a:ext cx="1933758" cy="1860923"/>
        </a:xfrm>
        <a:prstGeom prst="ellipse">
          <a:avLst/>
        </a:prstGeom>
        <a:solidFill>
          <a:schemeClr val="accent3">
            <a:hueOff val="-2290779"/>
            <a:satOff val="-19457"/>
            <a:lumOff val="6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Входит в содержание других занятий</a:t>
          </a:r>
          <a:endParaRPr lang="ru-RU" sz="1400" kern="1200" dirty="0"/>
        </a:p>
      </dsp:txBody>
      <dsp:txXfrm>
        <a:off x="4961803" y="2144729"/>
        <a:ext cx="1367374" cy="1315871"/>
      </dsp:txXfrm>
    </dsp:sp>
    <dsp:sp modelId="{FE465EDE-B817-4D2A-8F2D-A26CB5862622}">
      <dsp:nvSpPr>
        <dsp:cNvPr id="0" name=""/>
        <dsp:cNvSpPr/>
      </dsp:nvSpPr>
      <dsp:spPr>
        <a:xfrm rot="16200000">
          <a:off x="3795163" y="2994862"/>
          <a:ext cx="83178" cy="355674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-4581557"/>
            <a:satOff val="-38914"/>
            <a:lumOff val="13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kern="1200"/>
        </a:p>
      </dsp:txBody>
      <dsp:txXfrm>
        <a:off x="3807640" y="3078474"/>
        <a:ext cx="58225" cy="213404"/>
      </dsp:txXfrm>
    </dsp:sp>
    <dsp:sp modelId="{15DCC298-4F8D-4F71-A1F8-4EC419B96E19}">
      <dsp:nvSpPr>
        <dsp:cNvPr id="0" name=""/>
        <dsp:cNvSpPr/>
      </dsp:nvSpPr>
      <dsp:spPr>
        <a:xfrm>
          <a:off x="2963120" y="3091875"/>
          <a:ext cx="1747264" cy="1596338"/>
        </a:xfrm>
        <a:prstGeom prst="ellipse">
          <a:avLst/>
        </a:prstGeom>
        <a:solidFill>
          <a:schemeClr val="accent3">
            <a:hueOff val="-4581557"/>
            <a:satOff val="-38914"/>
            <a:lumOff val="1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Входит в  режимные моменты</a:t>
          </a:r>
          <a:endParaRPr lang="ru-RU" sz="1200" kern="1200" dirty="0"/>
        </a:p>
      </dsp:txBody>
      <dsp:txXfrm>
        <a:off x="3219001" y="3325653"/>
        <a:ext cx="1235502" cy="1128782"/>
      </dsp:txXfrm>
    </dsp:sp>
    <dsp:sp modelId="{982BC39E-880C-4D9A-A342-C8C7DF0E85B3}">
      <dsp:nvSpPr>
        <dsp:cNvPr id="0" name=""/>
        <dsp:cNvSpPr/>
      </dsp:nvSpPr>
      <dsp:spPr>
        <a:xfrm rot="20841138">
          <a:off x="2826001" y="2327331"/>
          <a:ext cx="120345" cy="355674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-6872335"/>
            <a:satOff val="-58371"/>
            <a:lumOff val="19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kern="1200"/>
        </a:p>
      </dsp:txBody>
      <dsp:txXfrm>
        <a:off x="2826439" y="2402418"/>
        <a:ext cx="84242" cy="213404"/>
      </dsp:txXfrm>
    </dsp:sp>
    <dsp:sp modelId="{ABF720B5-A619-495D-BFC1-0BC4A412FC94}">
      <dsp:nvSpPr>
        <dsp:cNvPr id="0" name=""/>
        <dsp:cNvSpPr/>
      </dsp:nvSpPr>
      <dsp:spPr>
        <a:xfrm>
          <a:off x="1152132" y="1753345"/>
          <a:ext cx="1871057" cy="1862021"/>
        </a:xfrm>
        <a:prstGeom prst="ellipse">
          <a:avLst/>
        </a:prstGeom>
        <a:solidFill>
          <a:schemeClr val="accent3">
            <a:hueOff val="-6872335"/>
            <a:satOff val="-58371"/>
            <a:lumOff val="19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Интегрированные занятия со специалистами ДОУ</a:t>
          </a:r>
          <a:endParaRPr lang="ru-RU" sz="1200" kern="1200" dirty="0"/>
        </a:p>
      </dsp:txBody>
      <dsp:txXfrm>
        <a:off x="1426142" y="2026032"/>
        <a:ext cx="1323037" cy="131664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E5B19D-FAA1-4334-91D3-8480B3D2AFF3}">
      <dsp:nvSpPr>
        <dsp:cNvPr id="0" name=""/>
        <dsp:cNvSpPr/>
      </dsp:nvSpPr>
      <dsp:spPr>
        <a:xfrm rot="10800000">
          <a:off x="432053" y="151"/>
          <a:ext cx="8280907" cy="692693"/>
        </a:xfrm>
        <a:prstGeom prst="homePlat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9346" tIns="53340" rIns="99568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Обучение правильному произношению звуков , знакомство с понятием «звук»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/>
            <a:t>(Уточнение и закрепление правильного произношения гласных и согласных звуков, которые следует давать в определенной последовательности, с учетом их артикуляционной трудности. В этом возрасте уточняется произношение почти всех звуков русского языка, кроме группы шипящих , свистящих и сонорных)</a:t>
          </a:r>
          <a:endParaRPr lang="ru-RU" sz="800" kern="1200" dirty="0"/>
        </a:p>
      </dsp:txBody>
      <dsp:txXfrm rot="10800000">
        <a:off x="605226" y="151"/>
        <a:ext cx="8107734" cy="692693"/>
      </dsp:txXfrm>
    </dsp:sp>
    <dsp:sp modelId="{9DC0FE68-AD3A-4AD8-8440-CE4118B32EDE}">
      <dsp:nvSpPr>
        <dsp:cNvPr id="0" name=""/>
        <dsp:cNvSpPr/>
      </dsp:nvSpPr>
      <dsp:spPr>
        <a:xfrm>
          <a:off x="720081" y="133396"/>
          <a:ext cx="421426" cy="442670"/>
        </a:xfrm>
        <a:prstGeom prst="ellipse">
          <a:avLst/>
        </a:prstGeom>
        <a:solidFill>
          <a:schemeClr val="accent2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1E38571-CB52-479E-8F76-D24F69856712}">
      <dsp:nvSpPr>
        <dsp:cNvPr id="0" name=""/>
        <dsp:cNvSpPr/>
      </dsp:nvSpPr>
      <dsp:spPr>
        <a:xfrm rot="10800000">
          <a:off x="432053" y="861635"/>
          <a:ext cx="8280907" cy="565445"/>
        </a:xfrm>
        <a:prstGeom prst="homePlate">
          <a:avLst/>
        </a:prstGeom>
        <a:solidFill>
          <a:schemeClr val="accent2">
            <a:hueOff val="1497647"/>
            <a:satOff val="-284"/>
            <a:lumOff val="-14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9346" tIns="68580" rIns="128016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Обучение воспроизведению звукоподражаний</a:t>
          </a:r>
          <a:endParaRPr lang="ru-RU" sz="1800" kern="1200" dirty="0"/>
        </a:p>
      </dsp:txBody>
      <dsp:txXfrm rot="10800000">
        <a:off x="573414" y="861635"/>
        <a:ext cx="8139546" cy="565445"/>
      </dsp:txXfrm>
    </dsp:sp>
    <dsp:sp modelId="{4E42F46A-F3E0-4FE9-BB5B-AF6AA885CE80}">
      <dsp:nvSpPr>
        <dsp:cNvPr id="0" name=""/>
        <dsp:cNvSpPr/>
      </dsp:nvSpPr>
      <dsp:spPr>
        <a:xfrm>
          <a:off x="648071" y="864095"/>
          <a:ext cx="565445" cy="565445"/>
        </a:xfrm>
        <a:prstGeom prst="ellipse">
          <a:avLst/>
        </a:prstGeom>
        <a:solidFill>
          <a:schemeClr val="accent2">
            <a:tint val="50000"/>
            <a:hueOff val="1687828"/>
            <a:satOff val="-4805"/>
            <a:lumOff val="-44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A149D6B-DC9D-495D-91A9-0A3B7CADE5C3}">
      <dsp:nvSpPr>
        <dsp:cNvPr id="0" name=""/>
        <dsp:cNvSpPr/>
      </dsp:nvSpPr>
      <dsp:spPr>
        <a:xfrm rot="10800000">
          <a:off x="432053" y="1595871"/>
          <a:ext cx="8280907" cy="565445"/>
        </a:xfrm>
        <a:prstGeom prst="homePlate">
          <a:avLst/>
        </a:prstGeom>
        <a:solidFill>
          <a:schemeClr val="accent2">
            <a:hueOff val="2995294"/>
            <a:satOff val="-568"/>
            <a:lumOff val="-285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9346" tIns="68580" rIns="128016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Обучение отчетливому и внятному произнесению слов</a:t>
          </a:r>
          <a:endParaRPr lang="ru-RU" sz="1800" kern="1200" dirty="0"/>
        </a:p>
      </dsp:txBody>
      <dsp:txXfrm rot="10800000">
        <a:off x="573414" y="1595871"/>
        <a:ext cx="8139546" cy="565445"/>
      </dsp:txXfrm>
    </dsp:sp>
    <dsp:sp modelId="{4BD5EF2B-0196-4638-B5DC-FC8740467077}">
      <dsp:nvSpPr>
        <dsp:cNvPr id="0" name=""/>
        <dsp:cNvSpPr/>
      </dsp:nvSpPr>
      <dsp:spPr>
        <a:xfrm>
          <a:off x="648071" y="1584177"/>
          <a:ext cx="565445" cy="565445"/>
        </a:xfrm>
        <a:prstGeom prst="ellipse">
          <a:avLst/>
        </a:prstGeom>
        <a:solidFill>
          <a:schemeClr val="accent2">
            <a:tint val="50000"/>
            <a:hueOff val="3375657"/>
            <a:satOff val="-9611"/>
            <a:lumOff val="-88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C981FF1-85BA-4481-9FD2-74511C297DA4}">
      <dsp:nvSpPr>
        <dsp:cNvPr id="0" name=""/>
        <dsp:cNvSpPr/>
      </dsp:nvSpPr>
      <dsp:spPr>
        <a:xfrm rot="10800000">
          <a:off x="432053" y="2330107"/>
          <a:ext cx="8280907" cy="565445"/>
        </a:xfrm>
        <a:prstGeom prst="homePlate">
          <a:avLst/>
        </a:prstGeom>
        <a:solidFill>
          <a:schemeClr val="accent2">
            <a:hueOff val="4492941"/>
            <a:satOff val="-852"/>
            <a:lumOff val="-428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9346" tIns="68580" rIns="128016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Развитие слухового восприятия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/>
            <a:t>(Эта работа является важной предпосылкой для формирования звуковой (произносительной) стороны речи. )</a:t>
          </a:r>
          <a:endParaRPr lang="ru-RU" sz="800" kern="1200" dirty="0"/>
        </a:p>
      </dsp:txBody>
      <dsp:txXfrm rot="10800000">
        <a:off x="573414" y="2330107"/>
        <a:ext cx="8139546" cy="565445"/>
      </dsp:txXfrm>
    </dsp:sp>
    <dsp:sp modelId="{89BDC527-E91F-45F6-99FE-AB0677095F71}">
      <dsp:nvSpPr>
        <dsp:cNvPr id="0" name=""/>
        <dsp:cNvSpPr/>
      </dsp:nvSpPr>
      <dsp:spPr>
        <a:xfrm>
          <a:off x="648071" y="2304254"/>
          <a:ext cx="565445" cy="565445"/>
        </a:xfrm>
        <a:prstGeom prst="ellipse">
          <a:avLst/>
        </a:prstGeom>
        <a:solidFill>
          <a:schemeClr val="accent2">
            <a:tint val="50000"/>
            <a:hueOff val="5063485"/>
            <a:satOff val="-14416"/>
            <a:lumOff val="-132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C77B744-B0EB-4D8C-8B5C-7A9D8B68F8A3}">
      <dsp:nvSpPr>
        <dsp:cNvPr id="0" name=""/>
        <dsp:cNvSpPr/>
      </dsp:nvSpPr>
      <dsp:spPr>
        <a:xfrm rot="10800000">
          <a:off x="432053" y="3064342"/>
          <a:ext cx="8280907" cy="565445"/>
        </a:xfrm>
        <a:prstGeom prst="homePlate">
          <a:avLst/>
        </a:prstGeom>
        <a:solidFill>
          <a:schemeClr val="accent2">
            <a:hueOff val="5990588"/>
            <a:satOff val="-1136"/>
            <a:lumOff val="-57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9346" tIns="68580" rIns="128016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Развитие голосового аппарата, темпа речи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/>
            <a:t>(научить детей регулировать громкость голоса)</a:t>
          </a:r>
          <a:endParaRPr lang="ru-RU" sz="800" kern="1200" dirty="0"/>
        </a:p>
      </dsp:txBody>
      <dsp:txXfrm rot="10800000">
        <a:off x="573414" y="3064342"/>
        <a:ext cx="8139546" cy="565445"/>
      </dsp:txXfrm>
    </dsp:sp>
    <dsp:sp modelId="{F75DF654-FDAE-438E-8040-E9AEC8A7DD13}">
      <dsp:nvSpPr>
        <dsp:cNvPr id="0" name=""/>
        <dsp:cNvSpPr/>
      </dsp:nvSpPr>
      <dsp:spPr>
        <a:xfrm>
          <a:off x="648071" y="3024337"/>
          <a:ext cx="565445" cy="565445"/>
        </a:xfrm>
        <a:prstGeom prst="ellipse">
          <a:avLst/>
        </a:prstGeom>
        <a:solidFill>
          <a:schemeClr val="accent2">
            <a:tint val="50000"/>
            <a:hueOff val="6751314"/>
            <a:satOff val="-19221"/>
            <a:lumOff val="-176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2E10A97-3A5B-4F5D-88E1-25EBF6256BA4}">
      <dsp:nvSpPr>
        <dsp:cNvPr id="0" name=""/>
        <dsp:cNvSpPr/>
      </dsp:nvSpPr>
      <dsp:spPr>
        <a:xfrm rot="10800000">
          <a:off x="432053" y="3798578"/>
          <a:ext cx="8280907" cy="565445"/>
        </a:xfrm>
        <a:prstGeom prst="homePlate">
          <a:avLst/>
        </a:prstGeom>
        <a:solidFill>
          <a:schemeClr val="accent2">
            <a:hueOff val="7488235"/>
            <a:satOff val="-1420"/>
            <a:lumOff val="-714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9346" tIns="68580" rIns="128016" bIns="6858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Развитие речевого  дыхания</a:t>
          </a:r>
        </a:p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/>
            <a:t> (научить малышей свободно, долго и плавно производить выдох через рот)</a:t>
          </a:r>
          <a:endParaRPr lang="ru-RU" sz="800" kern="1200" dirty="0"/>
        </a:p>
      </dsp:txBody>
      <dsp:txXfrm rot="10800000">
        <a:off x="573414" y="3798578"/>
        <a:ext cx="8139546" cy="565445"/>
      </dsp:txXfrm>
    </dsp:sp>
    <dsp:sp modelId="{42E8CD92-5E87-47AD-AD5D-2FF8745D9F35}">
      <dsp:nvSpPr>
        <dsp:cNvPr id="0" name=""/>
        <dsp:cNvSpPr/>
      </dsp:nvSpPr>
      <dsp:spPr>
        <a:xfrm>
          <a:off x="648071" y="3744414"/>
          <a:ext cx="565445" cy="565445"/>
        </a:xfrm>
        <a:prstGeom prst="ellipse">
          <a:avLst/>
        </a:prstGeom>
        <a:solidFill>
          <a:schemeClr val="accent2">
            <a:tint val="50000"/>
            <a:hueOff val="8439142"/>
            <a:satOff val="-24026"/>
            <a:lumOff val="-220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E10396F-1FBA-49EA-8B6D-C9F8C1F4AB3C}">
      <dsp:nvSpPr>
        <dsp:cNvPr id="0" name=""/>
        <dsp:cNvSpPr/>
      </dsp:nvSpPr>
      <dsp:spPr>
        <a:xfrm rot="10800000">
          <a:off x="432053" y="4562740"/>
          <a:ext cx="8280907" cy="505593"/>
        </a:xfrm>
        <a:prstGeom prst="homePlate">
          <a:avLst/>
        </a:prstGeom>
        <a:solidFill>
          <a:schemeClr val="accent2">
            <a:hueOff val="8985882"/>
            <a:satOff val="-1704"/>
            <a:lumOff val="-857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9346" tIns="68580" rIns="128016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Укрепление артикуляционного аппарата</a:t>
          </a:r>
          <a:endParaRPr lang="ru-RU" sz="1800" kern="1200" dirty="0"/>
        </a:p>
      </dsp:txBody>
      <dsp:txXfrm rot="10800000">
        <a:off x="558451" y="4562740"/>
        <a:ext cx="8154509" cy="505593"/>
      </dsp:txXfrm>
    </dsp:sp>
    <dsp:sp modelId="{401F6009-6046-45D5-9E95-9994E2FFA369}">
      <dsp:nvSpPr>
        <dsp:cNvPr id="0" name=""/>
        <dsp:cNvSpPr/>
      </dsp:nvSpPr>
      <dsp:spPr>
        <a:xfrm>
          <a:off x="648071" y="4536506"/>
          <a:ext cx="565445" cy="565445"/>
        </a:xfrm>
        <a:prstGeom prst="ellipse">
          <a:avLst/>
        </a:prstGeom>
        <a:solidFill>
          <a:schemeClr val="accent2">
            <a:tint val="50000"/>
            <a:hueOff val="10126970"/>
            <a:satOff val="-28832"/>
            <a:lumOff val="-264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277F89D-142E-4920-942B-4A3327E7BCB6}">
      <dsp:nvSpPr>
        <dsp:cNvPr id="0" name=""/>
        <dsp:cNvSpPr/>
      </dsp:nvSpPr>
      <dsp:spPr>
        <a:xfrm rot="10800000">
          <a:off x="432053" y="5267050"/>
          <a:ext cx="8280907" cy="565445"/>
        </a:xfrm>
        <a:prstGeom prst="homePlate">
          <a:avLst/>
        </a:prstGeom>
        <a:solidFill>
          <a:schemeClr val="accent2">
            <a:hueOff val="10483529"/>
            <a:satOff val="-1988"/>
            <a:lumOff val="-999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9346" tIns="68580" rIns="128016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Развитие речевого слуха</a:t>
          </a:r>
          <a:endParaRPr lang="ru-RU" sz="1800" kern="1200" dirty="0"/>
        </a:p>
      </dsp:txBody>
      <dsp:txXfrm rot="10800000">
        <a:off x="573414" y="5267050"/>
        <a:ext cx="8139546" cy="565445"/>
      </dsp:txXfrm>
    </dsp:sp>
    <dsp:sp modelId="{387161B8-BD1C-4CBF-87FD-781B30611E37}">
      <dsp:nvSpPr>
        <dsp:cNvPr id="0" name=""/>
        <dsp:cNvSpPr/>
      </dsp:nvSpPr>
      <dsp:spPr>
        <a:xfrm>
          <a:off x="648071" y="5256583"/>
          <a:ext cx="565445" cy="565445"/>
        </a:xfrm>
        <a:prstGeom prst="ellipse">
          <a:avLst/>
        </a:prstGeom>
        <a:solidFill>
          <a:schemeClr val="accent2">
            <a:tint val="50000"/>
            <a:hueOff val="11814799"/>
            <a:satOff val="-33637"/>
            <a:lumOff val="-308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4F2D9C-FAC0-4BDB-8DCF-F4F1F43DF22A}">
      <dsp:nvSpPr>
        <dsp:cNvPr id="0" name=""/>
        <dsp:cNvSpPr/>
      </dsp:nvSpPr>
      <dsp:spPr>
        <a:xfrm>
          <a:off x="1687109" y="581020"/>
          <a:ext cx="2167466" cy="1445700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78232" rIns="78232" bIns="78232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dirty="0" smtClean="0"/>
            <a:t>звуковая сторона речи детей </a:t>
          </a:r>
        </a:p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(</a:t>
          </a:r>
          <a:r>
            <a:rPr lang="ru-RU" sz="1100" kern="1200" dirty="0" smtClean="0">
              <a:effectLst/>
              <a:latin typeface="Calibri"/>
              <a:ea typeface="Calibri"/>
              <a:cs typeface="Times New Roman"/>
            </a:rPr>
            <a:t>как ребенок произносит отдельные звуки, слова, сохраняет ли он слоговую структуру в трех, четырехсложных словах)   </a:t>
          </a:r>
          <a:endParaRPr lang="ru-RU" sz="1100" kern="1200" dirty="0"/>
        </a:p>
      </dsp:txBody>
      <dsp:txXfrm>
        <a:off x="2033903" y="581020"/>
        <a:ext cx="1820671" cy="1445700"/>
      </dsp:txXfrm>
    </dsp:sp>
    <dsp:sp modelId="{B49BE5C0-BB63-48E7-AB6D-89A891912E8E}">
      <dsp:nvSpPr>
        <dsp:cNvPr id="0" name=""/>
        <dsp:cNvSpPr/>
      </dsp:nvSpPr>
      <dsp:spPr>
        <a:xfrm>
          <a:off x="1687109" y="2026720"/>
          <a:ext cx="2167466" cy="1445700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78232" rIns="78232" bIns="78232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dirty="0" smtClean="0"/>
            <a:t>голосовой аппарат </a:t>
          </a:r>
        </a:p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(достаточно ли громко отвечает на вопросы)</a:t>
          </a:r>
          <a:endParaRPr lang="ru-RU" sz="1100" kern="1200" dirty="0"/>
        </a:p>
      </dsp:txBody>
      <dsp:txXfrm>
        <a:off x="2033903" y="2026720"/>
        <a:ext cx="1820671" cy="1445700"/>
      </dsp:txXfrm>
    </dsp:sp>
    <dsp:sp modelId="{C0538E1F-8482-48F2-90B0-A0399736A34B}">
      <dsp:nvSpPr>
        <dsp:cNvPr id="0" name=""/>
        <dsp:cNvSpPr/>
      </dsp:nvSpPr>
      <dsp:spPr>
        <a:xfrm>
          <a:off x="1687109" y="3472420"/>
          <a:ext cx="2167466" cy="1445700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78232" rIns="78232" bIns="78232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dirty="0" smtClean="0"/>
            <a:t>понимание речи </a:t>
          </a:r>
        </a:p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(понимает ли речь окружающих, выполняет ли различны поручения по первому требованию)</a:t>
          </a:r>
          <a:endParaRPr lang="ru-RU" sz="1100" kern="1200" dirty="0"/>
        </a:p>
      </dsp:txBody>
      <dsp:txXfrm>
        <a:off x="2033903" y="3472420"/>
        <a:ext cx="1820671" cy="1445700"/>
      </dsp:txXfrm>
    </dsp:sp>
    <dsp:sp modelId="{CA626DF7-C9A0-44BE-A6A1-3C5B581ED7A5}">
      <dsp:nvSpPr>
        <dsp:cNvPr id="0" name=""/>
        <dsp:cNvSpPr/>
      </dsp:nvSpPr>
      <dsp:spPr>
        <a:xfrm>
          <a:off x="531126" y="3029"/>
          <a:ext cx="1444977" cy="1444977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в начале года</a:t>
          </a:r>
          <a:endParaRPr lang="ru-RU" sz="2600" kern="1200" dirty="0"/>
        </a:p>
      </dsp:txBody>
      <dsp:txXfrm>
        <a:off x="742738" y="214641"/>
        <a:ext cx="1021753" cy="1021753"/>
      </dsp:txXfrm>
    </dsp:sp>
    <dsp:sp modelId="{0E55B314-B0A4-423B-9B84-E601B5B931D6}">
      <dsp:nvSpPr>
        <dsp:cNvPr id="0" name=""/>
        <dsp:cNvSpPr/>
      </dsp:nvSpPr>
      <dsp:spPr>
        <a:xfrm>
          <a:off x="5299553" y="581020"/>
          <a:ext cx="2167466" cy="1445700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78232" rIns="78232" bIns="78232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dirty="0" smtClean="0"/>
            <a:t>звуковая сторона речи детей (</a:t>
          </a:r>
          <a:r>
            <a:rPr lang="ru-RU" sz="1100" kern="1200" dirty="0" smtClean="0"/>
            <a:t>как ребенок произносит отдельные звуки, слова, сохраняет ли он слоговую структуру в трех, четырехсложных словах</a:t>
          </a:r>
          <a:r>
            <a:rPr lang="ru-RU" sz="1100" b="1" kern="1200" dirty="0" smtClean="0"/>
            <a:t>)</a:t>
          </a:r>
          <a:endParaRPr lang="ru-RU" sz="1100" kern="1200" dirty="0"/>
        </a:p>
      </dsp:txBody>
      <dsp:txXfrm>
        <a:off x="5646348" y="581020"/>
        <a:ext cx="1820671" cy="1445700"/>
      </dsp:txXfrm>
    </dsp:sp>
    <dsp:sp modelId="{022324D4-0C90-4D38-BAC4-F4AD1F28D808}">
      <dsp:nvSpPr>
        <dsp:cNvPr id="0" name=""/>
        <dsp:cNvSpPr/>
      </dsp:nvSpPr>
      <dsp:spPr>
        <a:xfrm>
          <a:off x="5299553" y="2026720"/>
          <a:ext cx="2167466" cy="1445700"/>
        </a:xfrm>
        <a:prstGeom prst="rect">
          <a:avLst/>
        </a:prstGeom>
        <a:solidFill>
          <a:schemeClr val="accent6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78232" rIns="78232" bIns="78232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dirty="0" smtClean="0"/>
            <a:t>умение пользоваться голосовым аппаратом </a:t>
          </a:r>
          <a:r>
            <a:rPr lang="ru-RU" sz="1100" kern="1200" dirty="0" smtClean="0"/>
            <a:t>(громко отвечать на вопросы, произносить звукоподражания и слова с различной громкостью)</a:t>
          </a:r>
          <a:endParaRPr lang="ru-RU" sz="1100" kern="1200" dirty="0"/>
        </a:p>
      </dsp:txBody>
      <dsp:txXfrm>
        <a:off x="5646348" y="2026720"/>
        <a:ext cx="1820671" cy="1445700"/>
      </dsp:txXfrm>
    </dsp:sp>
    <dsp:sp modelId="{DAEFC109-A218-48E6-A9BF-33DBBC148E12}">
      <dsp:nvSpPr>
        <dsp:cNvPr id="0" name=""/>
        <dsp:cNvSpPr/>
      </dsp:nvSpPr>
      <dsp:spPr>
        <a:xfrm>
          <a:off x="5299553" y="3472420"/>
          <a:ext cx="2167466" cy="1445700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78232" rIns="78232" bIns="78232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dirty="0" smtClean="0"/>
            <a:t>слуховое восприятие </a:t>
          </a:r>
          <a:r>
            <a:rPr lang="ru-RU" sz="1100" kern="1200" dirty="0" smtClean="0"/>
            <a:t>(уметь различать на слух различные звукоподражания, далекие и близкие по звучанию, дифференцировать громкость их произнесения)</a:t>
          </a:r>
          <a:endParaRPr lang="ru-RU" sz="1100" kern="1200" dirty="0"/>
        </a:p>
      </dsp:txBody>
      <dsp:txXfrm>
        <a:off x="5646348" y="3472420"/>
        <a:ext cx="1820671" cy="1445700"/>
      </dsp:txXfrm>
    </dsp:sp>
    <dsp:sp modelId="{EDCF94DF-3E9F-4E49-8F71-33C156DC58FB}">
      <dsp:nvSpPr>
        <dsp:cNvPr id="0" name=""/>
        <dsp:cNvSpPr/>
      </dsp:nvSpPr>
      <dsp:spPr>
        <a:xfrm>
          <a:off x="4143571" y="3029"/>
          <a:ext cx="1444977" cy="1444977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в конце года</a:t>
          </a:r>
          <a:endParaRPr lang="ru-RU" sz="2600" kern="1200" dirty="0"/>
        </a:p>
      </dsp:txBody>
      <dsp:txXfrm>
        <a:off x="4355183" y="214641"/>
        <a:ext cx="1021753" cy="102175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9E60D1-1B3A-4CF5-9FF5-73889328C701}">
      <dsp:nvSpPr>
        <dsp:cNvPr id="0" name=""/>
        <dsp:cNvSpPr/>
      </dsp:nvSpPr>
      <dsp:spPr>
        <a:xfrm rot="5400000">
          <a:off x="5271041" y="-2310798"/>
          <a:ext cx="433328" cy="5164899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9525" rIns="19050" bIns="9525" numCol="1" spcCol="1270" anchor="ctr" anchorCtr="0">
          <a:noAutofit/>
        </a:bodyPr>
        <a:lstStyle/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500" kern="1200" dirty="0" smtClean="0"/>
            <a:t>уточнять и закреплять с дошкольниками уже знакомые им звуки, способствовать четкому и ясному их произношению в словах, многосложных словах, в словах со стечением согласных, и во фразах</a:t>
          </a:r>
          <a:endParaRPr lang="ru-RU" sz="500" kern="1200" dirty="0"/>
        </a:p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500" kern="1200" dirty="0" smtClean="0"/>
            <a:t>помогать усваивать новые звуки</a:t>
          </a:r>
          <a:endParaRPr lang="ru-RU" sz="500" kern="1200" dirty="0"/>
        </a:p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500" kern="1200" dirty="0" smtClean="0"/>
            <a:t>предупреждать закрепление  неправильного произношения звуков</a:t>
          </a:r>
          <a:endParaRPr lang="ru-RU" sz="500" kern="1200" dirty="0"/>
        </a:p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500" kern="1200" dirty="0" smtClean="0"/>
            <a:t>дифференцировать звуки на слух</a:t>
          </a:r>
          <a:endParaRPr lang="ru-RU" sz="500" kern="1200" dirty="0"/>
        </a:p>
      </dsp:txBody>
      <dsp:txXfrm rot="-5400000">
        <a:off x="2905256" y="76140"/>
        <a:ext cx="5143746" cy="391022"/>
      </dsp:txXfrm>
    </dsp:sp>
    <dsp:sp modelId="{44B7EDCD-F76A-4F7F-A596-1415413AD17C}">
      <dsp:nvSpPr>
        <dsp:cNvPr id="0" name=""/>
        <dsp:cNvSpPr/>
      </dsp:nvSpPr>
      <dsp:spPr>
        <a:xfrm>
          <a:off x="0" y="820"/>
          <a:ext cx="2905255" cy="5416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обучение правильному произношению звуков ( понятие «звук».) </a:t>
          </a:r>
          <a:endParaRPr lang="ru-RU" sz="1200" kern="1200" dirty="0"/>
        </a:p>
      </dsp:txBody>
      <dsp:txXfrm>
        <a:off x="26442" y="27262"/>
        <a:ext cx="2852371" cy="488776"/>
      </dsp:txXfrm>
    </dsp:sp>
    <dsp:sp modelId="{FD6A621D-7448-4490-BABC-1037613075C2}">
      <dsp:nvSpPr>
        <dsp:cNvPr id="0" name=""/>
        <dsp:cNvSpPr/>
      </dsp:nvSpPr>
      <dsp:spPr>
        <a:xfrm rot="5400000">
          <a:off x="5271041" y="-1742054"/>
          <a:ext cx="433328" cy="5164899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9525" rIns="19050" bIns="9525" numCol="1" spcCol="1270" anchor="ctr" anchorCtr="0">
          <a:noAutofit/>
        </a:bodyPr>
        <a:lstStyle/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500" kern="1200" dirty="0" smtClean="0"/>
            <a:t>координировать  движения мышц языка, губ, нижней челюсти</a:t>
          </a:r>
          <a:endParaRPr lang="ru-RU" sz="500" kern="1200" dirty="0"/>
        </a:p>
      </dsp:txBody>
      <dsp:txXfrm rot="-5400000">
        <a:off x="2905256" y="644884"/>
        <a:ext cx="5143746" cy="391022"/>
      </dsp:txXfrm>
    </dsp:sp>
    <dsp:sp modelId="{25C74D4C-9083-435B-AFEF-A2118D599DCA}">
      <dsp:nvSpPr>
        <dsp:cNvPr id="0" name=""/>
        <dsp:cNvSpPr/>
      </dsp:nvSpPr>
      <dsp:spPr>
        <a:xfrm>
          <a:off x="0" y="569564"/>
          <a:ext cx="2905255" cy="54166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развитие артикуляционного аппарата</a:t>
          </a:r>
          <a:endParaRPr lang="ru-RU" sz="1600" kern="1200" dirty="0"/>
        </a:p>
      </dsp:txBody>
      <dsp:txXfrm>
        <a:off x="26442" y="596006"/>
        <a:ext cx="2852371" cy="488776"/>
      </dsp:txXfrm>
    </dsp:sp>
    <dsp:sp modelId="{E2AF3234-7C57-44D7-BB15-839170BF5FC1}">
      <dsp:nvSpPr>
        <dsp:cNvPr id="0" name=""/>
        <dsp:cNvSpPr/>
      </dsp:nvSpPr>
      <dsp:spPr>
        <a:xfrm rot="5400000">
          <a:off x="5271041" y="-1173310"/>
          <a:ext cx="433328" cy="5164899"/>
        </a:xfrm>
        <a:prstGeom prst="round2Same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9525" rIns="19050" bIns="9525" numCol="1" spcCol="1270" anchor="ctr" anchorCtr="0">
          <a:noAutofit/>
        </a:bodyPr>
        <a:lstStyle/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500" kern="1200" dirty="0" smtClean="0"/>
            <a:t>научить дошкольников в повседневном общении и на занятиях четко отвечать на вопросы</a:t>
          </a:r>
          <a:endParaRPr lang="ru-RU" sz="500" kern="1200" dirty="0"/>
        </a:p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500" kern="1200" dirty="0" smtClean="0"/>
            <a:t>произносить звуки, звукосочетания, слова и фразы с различной громкостью</a:t>
          </a:r>
          <a:endParaRPr lang="ru-RU" sz="500" kern="1200" dirty="0"/>
        </a:p>
      </dsp:txBody>
      <dsp:txXfrm rot="-5400000">
        <a:off x="2905256" y="1213628"/>
        <a:ext cx="5143746" cy="391022"/>
      </dsp:txXfrm>
    </dsp:sp>
    <dsp:sp modelId="{444852B4-EC39-4728-90FC-0A14F08EF532}">
      <dsp:nvSpPr>
        <dsp:cNvPr id="0" name=""/>
        <dsp:cNvSpPr/>
      </dsp:nvSpPr>
      <dsp:spPr>
        <a:xfrm>
          <a:off x="0" y="1138308"/>
          <a:ext cx="2905255" cy="54166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развитие голосового аппарата  </a:t>
          </a:r>
          <a:endParaRPr lang="ru-RU" sz="1600" kern="1200" dirty="0"/>
        </a:p>
      </dsp:txBody>
      <dsp:txXfrm>
        <a:off x="26442" y="1164750"/>
        <a:ext cx="2852371" cy="488776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A27F78-0B14-4B95-A790-81F3669B015C}">
      <dsp:nvSpPr>
        <dsp:cNvPr id="0" name=""/>
        <dsp:cNvSpPr/>
      </dsp:nvSpPr>
      <dsp:spPr>
        <a:xfrm rot="5400000">
          <a:off x="5270636" y="-2313092"/>
          <a:ext cx="426984" cy="5161533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15240" rIns="30480" bIns="15240" numCol="1" spcCol="1270" anchor="ctr" anchorCtr="0">
          <a:noAutofit/>
        </a:bodyPr>
        <a:lstStyle/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800" kern="1200" dirty="0" smtClean="0"/>
            <a:t>воспитатель продолжает учить детей вслушиваться в звучание звуков, слов</a:t>
          </a:r>
          <a:endParaRPr lang="ru-RU" sz="800" kern="1200" dirty="0"/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800" kern="1200" dirty="0" smtClean="0"/>
            <a:t>помогает им осознавать звуковую сторону слова</a:t>
          </a:r>
          <a:endParaRPr lang="ru-RU" sz="800" kern="1200" dirty="0"/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800" kern="1200" dirty="0" smtClean="0"/>
            <a:t>слышать в словах отдельные звуки</a:t>
          </a:r>
          <a:endParaRPr lang="ru-RU" sz="800" kern="1200" dirty="0"/>
        </a:p>
      </dsp:txBody>
      <dsp:txXfrm rot="-5400000">
        <a:off x="2903362" y="75026"/>
        <a:ext cx="5140689" cy="385296"/>
      </dsp:txXfrm>
    </dsp:sp>
    <dsp:sp modelId="{67A9E47E-6AAC-45C8-A25C-BA4D4D3B00C4}">
      <dsp:nvSpPr>
        <dsp:cNvPr id="0" name=""/>
        <dsp:cNvSpPr/>
      </dsp:nvSpPr>
      <dsp:spPr>
        <a:xfrm>
          <a:off x="0" y="2"/>
          <a:ext cx="2903362" cy="533731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развитие речевого слуха</a:t>
          </a:r>
          <a:endParaRPr lang="ru-RU" sz="1600" kern="1200" dirty="0"/>
        </a:p>
      </dsp:txBody>
      <dsp:txXfrm>
        <a:off x="26055" y="26057"/>
        <a:ext cx="2851252" cy="481621"/>
      </dsp:txXfrm>
    </dsp:sp>
    <dsp:sp modelId="{646FA551-FA75-4221-9B5B-B65E3F412857}">
      <dsp:nvSpPr>
        <dsp:cNvPr id="0" name=""/>
        <dsp:cNvSpPr/>
      </dsp:nvSpPr>
      <dsp:spPr>
        <a:xfrm rot="5400000">
          <a:off x="5270636" y="-1752674"/>
          <a:ext cx="426984" cy="5161533"/>
        </a:xfrm>
        <a:prstGeom prst="round2SameRect">
          <a:avLst/>
        </a:prstGeom>
        <a:solidFill>
          <a:schemeClr val="accent2">
            <a:tint val="40000"/>
            <a:alpha val="90000"/>
            <a:hueOff val="5939498"/>
            <a:satOff val="-17235"/>
            <a:lumOff val="-1215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5939498"/>
              <a:satOff val="-17235"/>
              <a:lumOff val="-121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15240" rIns="30480" bIns="15240" numCol="1" spcCol="1270" anchor="ctr" anchorCtr="0">
          <a:noAutofit/>
        </a:bodyPr>
        <a:lstStyle/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800" kern="1200" dirty="0"/>
        </a:p>
      </dsp:txBody>
      <dsp:txXfrm rot="-5400000">
        <a:off x="2903362" y="635444"/>
        <a:ext cx="5140689" cy="385296"/>
      </dsp:txXfrm>
    </dsp:sp>
    <dsp:sp modelId="{FCF4CA18-4275-40F7-A0C5-877920214DD3}">
      <dsp:nvSpPr>
        <dsp:cNvPr id="0" name=""/>
        <dsp:cNvSpPr/>
      </dsp:nvSpPr>
      <dsp:spPr>
        <a:xfrm>
          <a:off x="0" y="561226"/>
          <a:ext cx="2903362" cy="533731"/>
        </a:xfrm>
        <a:prstGeom prst="roundRect">
          <a:avLst/>
        </a:prstGeom>
        <a:solidFill>
          <a:schemeClr val="accent2">
            <a:hueOff val="5241764"/>
            <a:satOff val="-994"/>
            <a:lumOff val="-500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развитие слухового восприятия</a:t>
          </a:r>
          <a:endParaRPr lang="ru-RU" sz="1600" kern="1200" dirty="0"/>
        </a:p>
      </dsp:txBody>
      <dsp:txXfrm>
        <a:off x="26055" y="587281"/>
        <a:ext cx="2851252" cy="481621"/>
      </dsp:txXfrm>
    </dsp:sp>
    <dsp:sp modelId="{A0307CA8-613B-4487-BC03-FD8F4DB76210}">
      <dsp:nvSpPr>
        <dsp:cNvPr id="0" name=""/>
        <dsp:cNvSpPr/>
      </dsp:nvSpPr>
      <dsp:spPr>
        <a:xfrm rot="5400000">
          <a:off x="5270636" y="-1192256"/>
          <a:ext cx="426984" cy="5161533"/>
        </a:xfrm>
        <a:prstGeom prst="round2SameRect">
          <a:avLst/>
        </a:prstGeom>
        <a:solidFill>
          <a:schemeClr val="accent2">
            <a:tint val="40000"/>
            <a:alpha val="90000"/>
            <a:hueOff val="11878997"/>
            <a:satOff val="-34470"/>
            <a:lumOff val="-2429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11878997"/>
              <a:satOff val="-34470"/>
              <a:lumOff val="-242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15240" rIns="30480" bIns="15240" numCol="1" spcCol="1270" anchor="ctr" anchorCtr="0">
          <a:noAutofit/>
        </a:bodyPr>
        <a:lstStyle/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800" kern="1200" dirty="0" smtClean="0"/>
            <a:t>научить детей говорить не спеша</a:t>
          </a:r>
          <a:endParaRPr lang="ru-RU" sz="800" kern="1200" dirty="0"/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800" kern="1200" dirty="0" smtClean="0"/>
            <a:t>менять скорость своей речи</a:t>
          </a:r>
          <a:endParaRPr lang="ru-RU" sz="800" kern="1200" dirty="0"/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800" kern="1200" dirty="0" smtClean="0"/>
            <a:t>пользоваться интонационными средствами выразительности</a:t>
          </a:r>
          <a:endParaRPr lang="ru-RU" sz="800" kern="1200" dirty="0"/>
        </a:p>
      </dsp:txBody>
      <dsp:txXfrm rot="-5400000">
        <a:off x="2903362" y="1195862"/>
        <a:ext cx="5140689" cy="385296"/>
      </dsp:txXfrm>
    </dsp:sp>
    <dsp:sp modelId="{0F558DFB-C390-467C-9730-51E53D5329BE}">
      <dsp:nvSpPr>
        <dsp:cNvPr id="0" name=""/>
        <dsp:cNvSpPr/>
      </dsp:nvSpPr>
      <dsp:spPr>
        <a:xfrm>
          <a:off x="0" y="1121644"/>
          <a:ext cx="2903362" cy="533731"/>
        </a:xfrm>
        <a:prstGeom prst="roundRect">
          <a:avLst/>
        </a:prstGeom>
        <a:solidFill>
          <a:schemeClr val="accent2">
            <a:hueOff val="10483529"/>
            <a:satOff val="-1988"/>
            <a:lumOff val="-999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развитие правильного темпа речи </a:t>
          </a:r>
          <a:endParaRPr lang="ru-RU" sz="1600" kern="1200" dirty="0"/>
        </a:p>
      </dsp:txBody>
      <dsp:txXfrm>
        <a:off x="26055" y="1147699"/>
        <a:ext cx="2851252" cy="481621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51A06F-B5B0-4BB9-912D-EF56CCF7812C}">
      <dsp:nvSpPr>
        <dsp:cNvPr id="0" name=""/>
        <dsp:cNvSpPr/>
      </dsp:nvSpPr>
      <dsp:spPr>
        <a:xfrm rot="5400000">
          <a:off x="5311310" y="-2364742"/>
          <a:ext cx="345638" cy="5161533"/>
        </a:xfrm>
        <a:prstGeom prst="round2Same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1430" rIns="22860" bIns="11430" numCol="1" spcCol="1270" anchor="ctr" anchorCtr="0">
          <a:noAutofit/>
        </a:bodyPr>
        <a:lstStyle/>
        <a:p>
          <a:pPr marL="57150" lvl="1" indent="-57150" algn="l" defTabSz="266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600" kern="1200" dirty="0" smtClean="0">
              <a:effectLst/>
              <a:latin typeface="Calibri"/>
              <a:ea typeface="Calibri"/>
              <a:cs typeface="Times New Roman"/>
            </a:rPr>
            <a:t>выработки продолжительного  и плавного выдоха через рот</a:t>
          </a:r>
          <a:endParaRPr lang="ru-RU" sz="600" kern="1200" dirty="0"/>
        </a:p>
        <a:p>
          <a:pPr marL="57150" lvl="1" indent="-57150" algn="l" defTabSz="266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600" kern="1200" dirty="0" smtClean="0">
              <a:effectLst/>
              <a:latin typeface="Calibri"/>
              <a:ea typeface="Calibri"/>
              <a:cs typeface="Times New Roman"/>
            </a:rPr>
            <a:t>рационально расходовать воздух при произнесении изолированных звуков</a:t>
          </a:r>
          <a:endParaRPr lang="ru-RU" sz="600" kern="1200" dirty="0"/>
        </a:p>
        <a:p>
          <a:pPr marL="57150" lvl="1" indent="-57150" algn="l" defTabSz="266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600" kern="1200" dirty="0" smtClean="0"/>
            <a:t>на одном выдохе протяжно произносить гласные, некоторые фрикативные согласные ([в], [ф], [с], [з]).</a:t>
          </a:r>
          <a:endParaRPr lang="ru-RU" sz="600" kern="1200" dirty="0"/>
        </a:p>
      </dsp:txBody>
      <dsp:txXfrm rot="-5400000">
        <a:off x="2903363" y="60078"/>
        <a:ext cx="5144660" cy="311892"/>
      </dsp:txXfrm>
    </dsp:sp>
    <dsp:sp modelId="{F7D806F2-AA76-4DFE-BC5F-45DB605BEF8B}">
      <dsp:nvSpPr>
        <dsp:cNvPr id="0" name=""/>
        <dsp:cNvSpPr/>
      </dsp:nvSpPr>
      <dsp:spPr>
        <a:xfrm>
          <a:off x="0" y="0"/>
          <a:ext cx="2903362" cy="432048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развитие  дыхания и интонационных средств выразительности</a:t>
          </a:r>
          <a:endParaRPr lang="ru-RU" sz="1200" kern="1200" dirty="0"/>
        </a:p>
      </dsp:txBody>
      <dsp:txXfrm>
        <a:off x="21091" y="21091"/>
        <a:ext cx="2861180" cy="3898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3#1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A32991-40F1-41CE-8BA2-F308B10DF266}" type="datetimeFigureOut">
              <a:rPr lang="ru-RU" smtClean="0"/>
              <a:t>25.02.2016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F3D22B-8D8F-4A98-AAAE-CD8488E1D2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9632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F3D22B-8D8F-4A98-AAAE-CD8488E1D2A1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39440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25.02.2016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25.02.2016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25.02.2016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25.02.2016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8.xml"/><Relationship Id="rId13" Type="http://schemas.openxmlformats.org/officeDocument/2006/relationships/diagramLayout" Target="../diagrams/layout9.xml"/><Relationship Id="rId3" Type="http://schemas.openxmlformats.org/officeDocument/2006/relationships/diagramLayout" Target="../diagrams/layout7.xml"/><Relationship Id="rId7" Type="http://schemas.openxmlformats.org/officeDocument/2006/relationships/diagramData" Target="../diagrams/data8.xml"/><Relationship Id="rId12" Type="http://schemas.openxmlformats.org/officeDocument/2006/relationships/diagramData" Target="../diagrams/data9.xml"/><Relationship Id="rId2" Type="http://schemas.openxmlformats.org/officeDocument/2006/relationships/diagramData" Target="../diagrams/data7.xml"/><Relationship Id="rId16" Type="http://schemas.microsoft.com/office/2007/relationships/diagramDrawing" Target="../diagrams/drawing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11" Type="http://schemas.microsoft.com/office/2007/relationships/diagramDrawing" Target="../diagrams/drawing8.xml"/><Relationship Id="rId5" Type="http://schemas.openxmlformats.org/officeDocument/2006/relationships/diagramColors" Target="../diagrams/colors7.xml"/><Relationship Id="rId15" Type="http://schemas.openxmlformats.org/officeDocument/2006/relationships/diagramColors" Target="../diagrams/colors9.xml"/><Relationship Id="rId10" Type="http://schemas.openxmlformats.org/officeDocument/2006/relationships/diagramColors" Target="../diagrams/colors8.xml"/><Relationship Id="rId4" Type="http://schemas.openxmlformats.org/officeDocument/2006/relationships/diagramQuickStyle" Target="../diagrams/quickStyle7.xml"/><Relationship Id="rId9" Type="http://schemas.openxmlformats.org/officeDocument/2006/relationships/diagramQuickStyle" Target="../diagrams/quickStyle8.xml"/><Relationship Id="rId14" Type="http://schemas.openxmlformats.org/officeDocument/2006/relationships/diagramQuickStyle" Target="../diagrams/quickStyle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1.xml"/><Relationship Id="rId3" Type="http://schemas.openxmlformats.org/officeDocument/2006/relationships/diagramLayout" Target="../diagrams/layout10.xml"/><Relationship Id="rId7" Type="http://schemas.openxmlformats.org/officeDocument/2006/relationships/diagramData" Target="../diagrams/data11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11" Type="http://schemas.microsoft.com/office/2007/relationships/diagramDrawing" Target="../diagrams/drawing11.xml"/><Relationship Id="rId5" Type="http://schemas.openxmlformats.org/officeDocument/2006/relationships/diagramColors" Target="../diagrams/colors10.xml"/><Relationship Id="rId10" Type="http://schemas.openxmlformats.org/officeDocument/2006/relationships/diagramColors" Target="../diagrams/colors11.xml"/><Relationship Id="rId4" Type="http://schemas.openxmlformats.org/officeDocument/2006/relationships/diagramQuickStyle" Target="../diagrams/quickStyle10.xml"/><Relationship Id="rId9" Type="http://schemas.openxmlformats.org/officeDocument/2006/relationships/diagramQuickStyle" Target="../diagrams/quickStyle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5.xml"/><Relationship Id="rId3" Type="http://schemas.openxmlformats.org/officeDocument/2006/relationships/diagramLayout" Target="../diagrams/layout14.xml"/><Relationship Id="rId7" Type="http://schemas.openxmlformats.org/officeDocument/2006/relationships/diagramData" Target="../diagrams/data15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11" Type="http://schemas.microsoft.com/office/2007/relationships/diagramDrawing" Target="../diagrams/drawing15.xml"/><Relationship Id="rId5" Type="http://schemas.openxmlformats.org/officeDocument/2006/relationships/diagramColors" Target="../diagrams/colors14.xml"/><Relationship Id="rId10" Type="http://schemas.openxmlformats.org/officeDocument/2006/relationships/diagramColors" Target="../diagrams/colors15.xml"/><Relationship Id="rId4" Type="http://schemas.openxmlformats.org/officeDocument/2006/relationships/diagramQuickStyle" Target="../diagrams/quickStyle14.xml"/><Relationship Id="rId9" Type="http://schemas.openxmlformats.org/officeDocument/2006/relationships/diagramQuickStyle" Target="../diagrams/quickStyle15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2200" dirty="0" smtClean="0"/>
              <a:t>Консультация для педагогов и специалистов ДОУ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       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3853408"/>
          </a:xfrm>
          <a:solidFill>
            <a:srgbClr val="FFC000"/>
          </a:solidFill>
        </p:spPr>
        <p:txBody>
          <a:bodyPr>
            <a:normAutofit fontScale="70000" lnSpcReduction="20000"/>
          </a:bodyPr>
          <a:lstStyle/>
          <a:p>
            <a:pPr marL="82296" indent="0">
              <a:buNone/>
            </a:pPr>
            <a:endParaRPr lang="ru-RU" dirty="0" smtClean="0"/>
          </a:p>
          <a:p>
            <a:pPr marL="82296" indent="0" algn="ctr">
              <a:lnSpc>
                <a:spcPct val="110000"/>
              </a:lnSpc>
              <a:buNone/>
            </a:pPr>
            <a:r>
              <a:rPr lang="ru-RU" sz="5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</a:t>
            </a:r>
          </a:p>
          <a:p>
            <a:pPr marL="82296" indent="0" algn="ctr">
              <a:lnSpc>
                <a:spcPct val="110000"/>
              </a:lnSpc>
              <a:buNone/>
            </a:pPr>
            <a:r>
              <a:rPr lang="ru-RU" sz="5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звуковой </a:t>
            </a:r>
          </a:p>
          <a:p>
            <a:pPr marL="82296" indent="0" algn="ctr">
              <a:lnSpc>
                <a:spcPct val="110000"/>
              </a:lnSpc>
              <a:buNone/>
            </a:pPr>
            <a:r>
              <a:rPr lang="ru-RU" sz="5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культуры 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5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5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ечи</a:t>
            </a:r>
            <a:r>
              <a:rPr lang="en-US" sz="5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i="1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у </a:t>
            </a:r>
            <a:r>
              <a:rPr lang="ru-RU" sz="5400" i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детей дошкольного возраста</a:t>
            </a:r>
            <a:endParaRPr lang="ru-RU" sz="4800" i="1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r>
              <a:rPr lang="ru-RU" sz="5400" i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в условиях ДОУ с учетом ФГОС</a:t>
            </a:r>
            <a:endParaRPr lang="ru-RU" sz="52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 algn="ctr">
              <a:lnSpc>
                <a:spcPct val="110000"/>
              </a:lnSpc>
              <a:buNone/>
            </a:pPr>
            <a:endParaRPr lang="ru-RU" sz="52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067944" y="5805264"/>
            <a:ext cx="4752528" cy="792088"/>
          </a:xfrm>
          <a:prstGeom prst="rect">
            <a:avLst/>
          </a:prstGeom>
          <a:solidFill>
            <a:srgbClr val="66C2B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Подготовила учитель-логопед:</a:t>
            </a:r>
            <a:endParaRPr lang="en-US" dirty="0" smtClean="0">
              <a:solidFill>
                <a:schemeClr val="tx1"/>
              </a:solidFill>
            </a:endParaRP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Мингулина</a:t>
            </a:r>
            <a:r>
              <a:rPr lang="ru-RU" dirty="0" smtClean="0">
                <a:solidFill>
                  <a:schemeClr val="tx1"/>
                </a:solidFill>
              </a:rPr>
              <a:t> М.П.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8249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123728" y="332656"/>
            <a:ext cx="5040560" cy="72008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Calibri"/>
                <a:ea typeface="Calibri"/>
                <a:cs typeface="Times New Roman"/>
              </a:rPr>
              <a:t>Используется разнообразный речевой материал, различные методы и приемы </a:t>
            </a:r>
            <a:endParaRPr lang="ru-RU" dirty="0"/>
          </a:p>
        </p:txBody>
      </p:sp>
      <p:sp>
        <p:nvSpPr>
          <p:cNvPr id="5" name="Вертикальный свиток 4"/>
          <p:cNvSpPr/>
          <p:nvPr/>
        </p:nvSpPr>
        <p:spPr>
          <a:xfrm>
            <a:off x="16396" y="1196752"/>
            <a:ext cx="2899420" cy="3456384"/>
          </a:xfrm>
          <a:prstGeom prst="verticalScroll">
            <a:avLst/>
          </a:prstGeom>
          <a:solidFill>
            <a:srgbClr val="88F77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Звукоподражательные </a:t>
            </a:r>
            <a:r>
              <a:rPr lang="ru-RU" sz="1400" b="1" dirty="0">
                <a:solidFill>
                  <a:srgbClr val="000000"/>
                </a:solidFill>
                <a:latin typeface="Times New Roman"/>
                <a:ea typeface="Times New Roman"/>
              </a:rPr>
              <a:t>слова, </a:t>
            </a:r>
            <a:endParaRPr lang="ru-RU" sz="1400" b="1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algn="ctr"/>
            <a:r>
              <a:rPr lang="ru-RU" sz="1400" b="1" dirty="0" err="1" smtClean="0">
                <a:solidFill>
                  <a:srgbClr val="000000"/>
                </a:solidFill>
                <a:latin typeface="Times New Roman"/>
                <a:ea typeface="Times New Roman"/>
              </a:rPr>
              <a:t>потешки</a:t>
            </a:r>
            <a:r>
              <a:rPr lang="ru-RU" sz="1400" b="1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endParaRPr lang="ru-RU" sz="1400" b="1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algn="ctr"/>
            <a:r>
              <a:rPr lang="ru-RU" sz="14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поговорки</a:t>
            </a:r>
            <a:r>
              <a:rPr lang="ru-RU" sz="1400" b="1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ru-RU" sz="14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пословицы</a:t>
            </a:r>
            <a:r>
              <a:rPr lang="ru-RU" sz="1400" b="1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ru-RU" sz="1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чистоговороки</a:t>
            </a:r>
            <a:r>
              <a:rPr lang="ru-RU" sz="1400" b="1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ru-RU" sz="1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скороговороки</a:t>
            </a:r>
            <a:r>
              <a:rPr lang="ru-RU" sz="1400" b="1" dirty="0">
                <a:solidFill>
                  <a:srgbClr val="000000"/>
                </a:solidFill>
                <a:latin typeface="Times New Roman"/>
                <a:ea typeface="Times New Roman"/>
              </a:rPr>
              <a:t>, стихотворения, небольшие сказки, </a:t>
            </a:r>
            <a:r>
              <a:rPr lang="ru-RU" sz="14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рассказы. </a:t>
            </a:r>
            <a:endParaRPr lang="ru-RU" sz="1400" dirty="0"/>
          </a:p>
        </p:txBody>
      </p:sp>
      <p:sp>
        <p:nvSpPr>
          <p:cNvPr id="6" name="Вертикальный свиток 5"/>
          <p:cNvSpPr/>
          <p:nvPr/>
        </p:nvSpPr>
        <p:spPr>
          <a:xfrm>
            <a:off x="2699792" y="1772816"/>
            <a:ext cx="3312368" cy="3456384"/>
          </a:xfrm>
          <a:prstGeom prst="verticalScroll">
            <a:avLst/>
          </a:prstGeom>
          <a:solidFill>
            <a:srgbClr val="FFFF00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-342900">
              <a:spcBef>
                <a:spcPts val="800"/>
              </a:spcBef>
            </a:pPr>
            <a:r>
              <a:rPr lang="ru-RU" sz="16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Специальные </a:t>
            </a:r>
            <a:r>
              <a:rPr lang="ru-RU" sz="1600" b="1" dirty="0">
                <a:solidFill>
                  <a:srgbClr val="000000"/>
                </a:solidFill>
                <a:latin typeface="Times New Roman"/>
                <a:ea typeface="Times New Roman"/>
              </a:rPr>
              <a:t>игры </a:t>
            </a:r>
            <a:r>
              <a:rPr lang="ru-RU" sz="16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и </a:t>
            </a:r>
            <a:r>
              <a:rPr lang="ru-RU" sz="1600" b="1" dirty="0">
                <a:solidFill>
                  <a:srgbClr val="000000"/>
                </a:solidFill>
                <a:latin typeface="Times New Roman"/>
                <a:ea typeface="Times New Roman"/>
              </a:rPr>
              <a:t>упражнения, направленные на развитие речевого дыхания, артикуляционного и голосового </a:t>
            </a:r>
            <a:r>
              <a:rPr lang="ru-RU" sz="16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аппаратов</a:t>
            </a:r>
            <a:endParaRPr lang="ru-RU" dirty="0">
              <a:solidFill>
                <a:srgbClr val="FFFFFF"/>
              </a:solidFill>
            </a:endParaRPr>
          </a:p>
        </p:txBody>
      </p:sp>
      <p:sp>
        <p:nvSpPr>
          <p:cNvPr id="7" name="Вертикальный свиток 6"/>
          <p:cNvSpPr/>
          <p:nvPr/>
        </p:nvSpPr>
        <p:spPr>
          <a:xfrm>
            <a:off x="6012160" y="1196752"/>
            <a:ext cx="3024336" cy="3888432"/>
          </a:xfrm>
          <a:prstGeom prst="verticalScroll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-342900">
              <a:spcBef>
                <a:spcPts val="800"/>
              </a:spcBef>
            </a:pPr>
            <a:r>
              <a:rPr lang="ru-RU" sz="14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Сопровождается </a:t>
            </a:r>
            <a:r>
              <a:rPr lang="ru-RU" sz="1400" b="1" dirty="0">
                <a:solidFill>
                  <a:srgbClr val="000000"/>
                </a:solidFill>
                <a:latin typeface="Times New Roman"/>
                <a:ea typeface="Times New Roman"/>
              </a:rPr>
              <a:t>показом наглядного материала: предметных и сюжетных картинок, игрушек, муляжей, настольных игр, кинофильмов</a:t>
            </a:r>
            <a:r>
              <a:rPr lang="ru-RU" sz="14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, видеофильмов, презентаций, </a:t>
            </a:r>
            <a:r>
              <a:rPr lang="ru-RU" sz="1400" b="1" dirty="0">
                <a:solidFill>
                  <a:srgbClr val="000000"/>
                </a:solidFill>
                <a:latin typeface="Times New Roman"/>
                <a:ea typeface="Times New Roman"/>
              </a:rPr>
              <a:t>диапозитивов, </a:t>
            </a:r>
            <a:r>
              <a:rPr lang="ru-RU" sz="14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театров,  диафильмов </a:t>
            </a:r>
            <a:r>
              <a:rPr lang="ru-RU" sz="1400" b="1" dirty="0">
                <a:solidFill>
                  <a:srgbClr val="000000"/>
                </a:solidFill>
                <a:latin typeface="Times New Roman"/>
                <a:ea typeface="Times New Roman"/>
              </a:rPr>
              <a:t>и т. д.</a:t>
            </a:r>
          </a:p>
        </p:txBody>
      </p:sp>
    </p:spTree>
    <p:extLst>
      <p:ext uri="{BB962C8B-B14F-4D97-AF65-F5344CB8AC3E}">
        <p14:creationId xmlns:p14="http://schemas.microsoft.com/office/powerpoint/2010/main" val="2838333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ctr"/>
            <a:r>
              <a:rPr lang="ru-RU" sz="5400" kern="1800" dirty="0">
                <a:solidFill>
                  <a:srgbClr val="0070C0"/>
                </a:solidFill>
                <a:latin typeface="Times New Roman"/>
                <a:ea typeface="Times New Roman"/>
              </a:rPr>
              <a:t>Формирование звуковой культуры речи </a:t>
            </a:r>
            <a:r>
              <a:rPr lang="ru-RU" sz="5400" kern="1800" dirty="0" smtClean="0">
                <a:solidFill>
                  <a:srgbClr val="0070C0"/>
                </a:solidFill>
                <a:latin typeface="Times New Roman"/>
                <a:ea typeface="Times New Roman"/>
              </a:rPr>
              <a:t>детей в разных возрастных группах педагогами  ДОУ </a:t>
            </a:r>
          </a:p>
          <a:p>
            <a:pPr algn="ctr"/>
            <a:r>
              <a:rPr lang="ru-RU" sz="5400" kern="1800" dirty="0" smtClean="0">
                <a:solidFill>
                  <a:srgbClr val="0070C0"/>
                </a:solidFill>
                <a:latin typeface="Times New Roman"/>
                <a:ea typeface="Times New Roman"/>
              </a:rPr>
              <a:t>с учетом ФГОС</a:t>
            </a:r>
            <a:endParaRPr lang="ru-RU" sz="5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0871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398944"/>
          </a:xfrm>
        </p:spPr>
        <p:txBody>
          <a:bodyPr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400" b="1" dirty="0">
                <a:latin typeface="Times New Roman"/>
                <a:ea typeface="Times New Roman"/>
                <a:cs typeface="Times New Roman"/>
              </a:rPr>
              <a:t>Первая младшая группа (от двух до трех лет) </a:t>
            </a:r>
            <a:r>
              <a:rPr lang="ru-RU" sz="1400" b="1" dirty="0" smtClean="0">
                <a:latin typeface="Times New Roman"/>
                <a:ea typeface="Times New Roman"/>
                <a:cs typeface="Times New Roman"/>
              </a:rPr>
              <a:t/>
            </a:r>
            <a:br>
              <a:rPr lang="ru-RU" sz="1400" b="1" dirty="0" smtClean="0">
                <a:latin typeface="Times New Roman"/>
                <a:ea typeface="Times New Roman"/>
                <a:cs typeface="Times New Roman"/>
              </a:rPr>
            </a:br>
            <a:r>
              <a:rPr lang="ru-RU" sz="1400" dirty="0" smtClean="0">
                <a:solidFill>
                  <a:srgbClr val="0070C0"/>
                </a:solidFill>
                <a:latin typeface="Calibri"/>
                <a:ea typeface="Calibri"/>
                <a:cs typeface="Times New Roman"/>
              </a:rPr>
              <a:t>задачи </a:t>
            </a:r>
            <a:r>
              <a:rPr lang="ru-RU" sz="1400" dirty="0">
                <a:solidFill>
                  <a:srgbClr val="0070C0"/>
                </a:solidFill>
                <a:latin typeface="Calibri"/>
                <a:ea typeface="Calibri"/>
                <a:cs typeface="Times New Roman"/>
              </a:rPr>
              <a:t>воспитания звуковой культуры речи у детей третьего года </a:t>
            </a:r>
            <a:r>
              <a:rPr lang="ru-RU" sz="1400" dirty="0">
                <a:latin typeface="Calibri"/>
                <a:ea typeface="Calibri"/>
                <a:cs typeface="Times New Roman"/>
              </a:rPr>
              <a:t/>
            </a:r>
            <a:br>
              <a:rPr lang="ru-RU" sz="1400" dirty="0">
                <a:latin typeface="Calibri"/>
                <a:ea typeface="Calibri"/>
                <a:cs typeface="Times New Roman"/>
              </a:rPr>
            </a:br>
            <a:endParaRPr lang="ru-RU" sz="14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4456725"/>
              </p:ext>
            </p:extLst>
          </p:nvPr>
        </p:nvGraphicFramePr>
        <p:xfrm>
          <a:off x="179512" y="692696"/>
          <a:ext cx="9145015" cy="5832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9349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63688" y="188640"/>
            <a:ext cx="6120680" cy="648072"/>
          </a:xfrm>
        </p:spPr>
        <p:txBody>
          <a:bodyPr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600" b="1" dirty="0" smtClean="0">
                <a:latin typeface="Times New Roman"/>
                <a:ea typeface="Times New Roman"/>
                <a:cs typeface="Times New Roman"/>
              </a:rPr>
              <a:t/>
            </a:r>
            <a:br>
              <a:rPr lang="ru-RU" sz="1600" b="1" dirty="0" smtClean="0">
                <a:latin typeface="Times New Roman"/>
                <a:ea typeface="Times New Roman"/>
                <a:cs typeface="Times New Roman"/>
              </a:rPr>
            </a:br>
            <a:r>
              <a:rPr lang="ru-RU" sz="1600" b="1" dirty="0" smtClean="0">
                <a:latin typeface="Times New Roman"/>
                <a:ea typeface="Times New Roman"/>
                <a:cs typeface="Times New Roman"/>
              </a:rPr>
              <a:t/>
            </a:r>
            <a:br>
              <a:rPr lang="ru-RU" sz="1600" b="1" dirty="0" smtClean="0">
                <a:latin typeface="Times New Roman"/>
                <a:ea typeface="Times New Roman"/>
                <a:cs typeface="Times New Roman"/>
              </a:rPr>
            </a:br>
            <a:r>
              <a:rPr lang="ru-RU" sz="1400" b="1" dirty="0">
                <a:solidFill>
                  <a:srgbClr val="000000"/>
                </a:solidFill>
                <a:latin typeface="Times New Roman"/>
                <a:ea typeface="Times New Roman"/>
              </a:rPr>
              <a:t>Обследование состояния звуковой культуры речи детей</a:t>
            </a:r>
            <a:r>
              <a:rPr lang="ru-RU" sz="1400" dirty="0">
                <a:solidFill>
                  <a:srgbClr val="000000"/>
                </a:solidFill>
                <a:latin typeface="Times New Roman"/>
                <a:ea typeface="Times New Roman"/>
              </a:rPr>
              <a:t/>
            </a:r>
            <a:br>
              <a:rPr lang="ru-RU" sz="1400" dirty="0">
                <a:solidFill>
                  <a:srgbClr val="000000"/>
                </a:solidFill>
                <a:latin typeface="Times New Roman"/>
                <a:ea typeface="Times New Roman"/>
              </a:rPr>
            </a:br>
            <a:r>
              <a:rPr lang="ru-RU" sz="1600" b="1" dirty="0" smtClean="0">
                <a:latin typeface="Times New Roman"/>
                <a:ea typeface="Times New Roman"/>
                <a:cs typeface="Times New Roman"/>
              </a:rPr>
              <a:t>в </a:t>
            </a:r>
            <a:r>
              <a:rPr lang="ru-RU" sz="1400" b="1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Первой  младшей группе (</a:t>
            </a:r>
            <a:r>
              <a:rPr lang="ru-RU" sz="14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от двух до трех лет) </a:t>
            </a:r>
            <a:br>
              <a:rPr lang="ru-RU" sz="14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</a:br>
            <a:r>
              <a:rPr lang="ru-RU" sz="1600" dirty="0">
                <a:latin typeface="Calibri"/>
                <a:ea typeface="Calibri"/>
                <a:cs typeface="Times New Roman"/>
              </a:rPr>
              <a:t/>
            </a:r>
            <a:br>
              <a:rPr lang="ru-RU" sz="1600" dirty="0">
                <a:latin typeface="Calibri"/>
                <a:ea typeface="Calibri"/>
                <a:cs typeface="Times New Roman"/>
              </a:rPr>
            </a:br>
            <a:endParaRPr lang="ru-RU" sz="16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46898194"/>
              </p:ext>
            </p:extLst>
          </p:nvPr>
        </p:nvGraphicFramePr>
        <p:xfrm>
          <a:off x="822325" y="1100138"/>
          <a:ext cx="7998147" cy="49211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01835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200" b="1" dirty="0" smtClean="0">
                <a:latin typeface="Times New Roman"/>
                <a:ea typeface="Times New Roman"/>
                <a:cs typeface="Times New Roman"/>
              </a:rPr>
              <a:t/>
            </a:r>
            <a:br>
              <a:rPr lang="ru-RU" sz="1200" b="1" dirty="0" smtClean="0">
                <a:latin typeface="Times New Roman"/>
                <a:ea typeface="Times New Roman"/>
                <a:cs typeface="Times New Roman"/>
              </a:rPr>
            </a:br>
            <a:r>
              <a:rPr lang="ru-RU" sz="1200" b="1" dirty="0" smtClean="0">
                <a:latin typeface="Times New Roman"/>
                <a:ea typeface="Times New Roman"/>
                <a:cs typeface="Times New Roman"/>
              </a:rPr>
              <a:t>Вторая </a:t>
            </a:r>
            <a:r>
              <a:rPr lang="ru-RU" sz="1200" b="1" dirty="0">
                <a:latin typeface="Times New Roman"/>
                <a:ea typeface="Times New Roman"/>
                <a:cs typeface="Times New Roman"/>
              </a:rPr>
              <a:t>младшая группа (от трех до четырех лет</a:t>
            </a:r>
            <a:r>
              <a:rPr lang="ru-RU" sz="1200" b="1" dirty="0" smtClean="0">
                <a:latin typeface="Times New Roman"/>
                <a:ea typeface="Times New Roman"/>
                <a:cs typeface="Times New Roman"/>
              </a:rPr>
              <a:t>)</a:t>
            </a:r>
            <a:r>
              <a:rPr lang="ru-RU" sz="1200" dirty="0">
                <a:solidFill>
                  <a:srgbClr val="0070C0"/>
                </a:solidFill>
                <a:latin typeface="Calibri"/>
                <a:ea typeface="Calibri"/>
                <a:cs typeface="Times New Roman"/>
              </a:rPr>
              <a:t> </a:t>
            </a:r>
            <a:r>
              <a:rPr lang="ru-RU" sz="1200" dirty="0" smtClean="0">
                <a:solidFill>
                  <a:srgbClr val="0070C0"/>
                </a:solidFill>
                <a:latin typeface="Calibri"/>
                <a:ea typeface="Calibri"/>
                <a:cs typeface="Times New Roman"/>
              </a:rPr>
              <a:t/>
            </a:r>
            <a:br>
              <a:rPr lang="ru-RU" sz="1200" dirty="0" smtClean="0">
                <a:solidFill>
                  <a:srgbClr val="0070C0"/>
                </a:solidFill>
                <a:latin typeface="Calibri"/>
                <a:ea typeface="Calibri"/>
                <a:cs typeface="Times New Roman"/>
              </a:rPr>
            </a:br>
            <a:r>
              <a:rPr lang="ru-RU" sz="1400" dirty="0" smtClean="0">
                <a:solidFill>
                  <a:srgbClr val="0070C0"/>
                </a:solidFill>
                <a:latin typeface="Calibri"/>
                <a:ea typeface="Calibri"/>
                <a:cs typeface="Times New Roman"/>
              </a:rPr>
              <a:t>задачи </a:t>
            </a:r>
            <a:r>
              <a:rPr lang="ru-RU" sz="1400" dirty="0">
                <a:solidFill>
                  <a:srgbClr val="0070C0"/>
                </a:solidFill>
                <a:latin typeface="Calibri"/>
                <a:ea typeface="Calibri"/>
                <a:cs typeface="Times New Roman"/>
              </a:rPr>
              <a:t>воспитания звуковой культуры речи у детей </a:t>
            </a:r>
            <a:r>
              <a:rPr lang="ru-RU" sz="1400" dirty="0" smtClean="0">
                <a:solidFill>
                  <a:srgbClr val="0070C0"/>
                </a:solidFill>
                <a:latin typeface="Calibri"/>
                <a:ea typeface="Calibri"/>
                <a:cs typeface="Times New Roman"/>
              </a:rPr>
              <a:t>четвертого </a:t>
            </a:r>
            <a:r>
              <a:rPr lang="ru-RU" sz="1400" dirty="0">
                <a:solidFill>
                  <a:srgbClr val="0070C0"/>
                </a:solidFill>
                <a:latin typeface="Calibri"/>
                <a:ea typeface="Calibri"/>
                <a:cs typeface="Times New Roman"/>
              </a:rPr>
              <a:t>года </a:t>
            </a:r>
            <a:r>
              <a:rPr lang="ru-RU" sz="1600" dirty="0">
                <a:latin typeface="Calibri"/>
                <a:ea typeface="Calibri"/>
                <a:cs typeface="Times New Roman"/>
              </a:rPr>
              <a:t/>
            </a:r>
            <a:br>
              <a:rPr lang="ru-RU" sz="1600" dirty="0">
                <a:latin typeface="Calibri"/>
                <a:ea typeface="Calibri"/>
                <a:cs typeface="Times New Roman"/>
              </a:rPr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8875778"/>
              </p:ext>
            </p:extLst>
          </p:nvPr>
        </p:nvGraphicFramePr>
        <p:xfrm>
          <a:off x="822325" y="1100138"/>
          <a:ext cx="8070155" cy="16807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2393351462"/>
              </p:ext>
            </p:extLst>
          </p:nvPr>
        </p:nvGraphicFramePr>
        <p:xfrm>
          <a:off x="827584" y="2780928"/>
          <a:ext cx="8064896" cy="16561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3830120811"/>
              </p:ext>
            </p:extLst>
          </p:nvPr>
        </p:nvGraphicFramePr>
        <p:xfrm>
          <a:off x="827584" y="4509120"/>
          <a:ext cx="8064896" cy="432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sp>
        <p:nvSpPr>
          <p:cNvPr id="8" name="Скругленный прямоугольник 7"/>
          <p:cNvSpPr/>
          <p:nvPr/>
        </p:nvSpPr>
        <p:spPr>
          <a:xfrm>
            <a:off x="971600" y="5301208"/>
            <a:ext cx="7272808" cy="864096"/>
          </a:xfrm>
          <a:prstGeom prst="roundRec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900" dirty="0" smtClean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            В </a:t>
            </a:r>
            <a:r>
              <a:rPr lang="ru-RU" sz="9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методической литературе довольно широко представлены рекомендации по воспитанию произносительной стороны речи у детей четвертого года жизни (М. М. Алексеева, М. Л. </a:t>
            </a:r>
            <a:r>
              <a:rPr lang="ru-RU" sz="9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Генинг</a:t>
            </a:r>
            <a:r>
              <a:rPr lang="ru-RU" sz="9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, Н. А. Герман, М. Ф. Фомичева и др.). В них указывается количество отрабатываемых звуков на данном возрастном этапе, последовательность их закрепления, даются игры, упражнения, практический материал, который воспитатель может использовать в своей работе.</a:t>
            </a:r>
            <a:endParaRPr lang="ru-RU" sz="900" dirty="0">
              <a:solidFill>
                <a:schemeClr val="tx1"/>
              </a:solidFill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57072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</a:rPr>
              <a:t>Показатели </a:t>
            </a:r>
            <a:r>
              <a:rPr lang="ru-RU" dirty="0" smtClean="0">
                <a:latin typeface="Times New Roman"/>
                <a:ea typeface="Times New Roman"/>
              </a:rPr>
              <a:t>развития.</a:t>
            </a:r>
            <a:endParaRPr lang="ru-RU" sz="1400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</a:rPr>
              <a:t> Ребенок к концу года должен :</a:t>
            </a:r>
            <a:endParaRPr lang="ru-RU" sz="1400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</a:rPr>
              <a:t> - правильно и четко произносить гласные звуки «А» , «О» , «У» , «Ы» , «И» - изолированно , в словах и фразовой речи.</a:t>
            </a:r>
            <a:endParaRPr lang="ru-RU" sz="1400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</a:rPr>
              <a:t> - правильно и четко произносить согласные звуки «М» , «Б» , «П» , «»Т» , «Д» , «Н» , «К» , «Г» , «Х» , «Ф» , «В» , «Л» , «С» , «Ц</a:t>
            </a:r>
            <a:r>
              <a:rPr lang="ru-RU" dirty="0" smtClean="0">
                <a:latin typeface="Times New Roman"/>
                <a:ea typeface="Times New Roman"/>
              </a:rPr>
              <a:t>» и др. </a:t>
            </a:r>
            <a:r>
              <a:rPr lang="ru-RU" dirty="0">
                <a:latin typeface="Times New Roman"/>
                <a:ea typeface="Times New Roman"/>
              </a:rPr>
              <a:t>- изолированно , в словах и фразовой речи.</a:t>
            </a:r>
            <a:endParaRPr lang="ru-RU" sz="1400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</a:rPr>
              <a:t> - уметь произвольно регулировать силу голоса ( громко — тихо ) , темп речи  ( быстро — медленно )  , речевое дыхание.</a:t>
            </a:r>
            <a:endParaRPr lang="ru-RU" sz="1400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</a:rPr>
              <a:t> - использовать выразительные средства речи — темп и ритм , паузы , разнообразные интонации.</a:t>
            </a:r>
            <a:endParaRPr lang="ru-RU" sz="1400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</a:rPr>
              <a:t> - понимать значение терминов «звук» и «слово».</a:t>
            </a:r>
            <a:endParaRPr lang="ru-RU" sz="1400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</a:rPr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16410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188640"/>
            <a:ext cx="7520940" cy="548640"/>
          </a:xfrm>
        </p:spPr>
        <p:txBody>
          <a:bodyPr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400" b="1" dirty="0">
                <a:latin typeface="Times New Roman"/>
                <a:ea typeface="Times New Roman"/>
                <a:cs typeface="Times New Roman"/>
              </a:rPr>
              <a:t>Средняя группа (от четырех до пяти лет) </a:t>
            </a:r>
            <a:r>
              <a:rPr lang="ru-RU" sz="1600" dirty="0">
                <a:latin typeface="Calibri"/>
                <a:ea typeface="Calibri"/>
                <a:cs typeface="Times New Roman"/>
              </a:rPr>
              <a:t/>
            </a:r>
            <a:br>
              <a:rPr lang="ru-RU" sz="1600" dirty="0">
                <a:latin typeface="Calibri"/>
                <a:ea typeface="Calibri"/>
                <a:cs typeface="Times New Roman"/>
              </a:rPr>
            </a:br>
            <a:r>
              <a:rPr lang="ru-RU" sz="1400" dirty="0">
                <a:solidFill>
                  <a:srgbClr val="0070C0"/>
                </a:solidFill>
                <a:latin typeface="Calibri"/>
                <a:ea typeface="Calibri"/>
                <a:cs typeface="Times New Roman"/>
              </a:rPr>
              <a:t>задачи воспитания звуковой культуры речи у детей </a:t>
            </a:r>
            <a:r>
              <a:rPr lang="ru-RU" sz="1400" dirty="0" smtClean="0">
                <a:solidFill>
                  <a:srgbClr val="0070C0"/>
                </a:solidFill>
                <a:latin typeface="Calibri"/>
                <a:ea typeface="Calibri"/>
                <a:cs typeface="Times New Roman"/>
              </a:rPr>
              <a:t>пятого </a:t>
            </a:r>
            <a:r>
              <a:rPr lang="ru-RU" sz="1400" dirty="0">
                <a:solidFill>
                  <a:srgbClr val="0070C0"/>
                </a:solidFill>
                <a:latin typeface="Calibri"/>
                <a:ea typeface="Calibri"/>
                <a:cs typeface="Times New Roman"/>
              </a:rPr>
              <a:t>года</a:t>
            </a:r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9329120"/>
              </p:ext>
            </p:extLst>
          </p:nvPr>
        </p:nvGraphicFramePr>
        <p:xfrm>
          <a:off x="179512" y="764704"/>
          <a:ext cx="8712967" cy="3240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2349253420"/>
              </p:ext>
            </p:extLst>
          </p:nvPr>
        </p:nvGraphicFramePr>
        <p:xfrm>
          <a:off x="179512" y="3761656"/>
          <a:ext cx="8712968" cy="30963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979939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spcAft>
                <a:spcPts val="0"/>
              </a:spcAft>
            </a:pPr>
            <a:r>
              <a:rPr lang="ru-RU" i="1" dirty="0">
                <a:latin typeface="Times New Roman"/>
                <a:ea typeface="Times New Roman"/>
              </a:rPr>
              <a:t>Ребенок к концу года должен уметь :</a:t>
            </a:r>
            <a:endParaRPr lang="ru-RU" sz="1400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i="1" dirty="0">
                <a:latin typeface="Times New Roman"/>
                <a:ea typeface="Times New Roman"/>
              </a:rPr>
              <a:t>-</a:t>
            </a:r>
            <a:r>
              <a:rPr lang="ru-RU" dirty="0">
                <a:latin typeface="Times New Roman"/>
                <a:ea typeface="Times New Roman"/>
              </a:rPr>
              <a:t>правильно произносить все звуки родного языка изолированно , в словах , во фразовой </a:t>
            </a:r>
            <a:r>
              <a:rPr lang="ru-RU" dirty="0" smtClean="0">
                <a:latin typeface="Times New Roman"/>
                <a:ea typeface="Times New Roman"/>
              </a:rPr>
              <a:t>речи ;</a:t>
            </a:r>
          </a:p>
          <a:p>
            <a:pPr lvl="0" algn="just">
              <a:buFont typeface="Wingdings"/>
              <a:buChar char=""/>
              <a:tabLst>
                <a:tab pos="457200" algn="l"/>
              </a:tabLst>
            </a:pPr>
            <a:r>
              <a:rPr lang="ru-RU" sz="1400" dirty="0">
                <a:latin typeface="Calibri" panose="020F0502020204030204" pitchFamily="34" charset="0"/>
                <a:ea typeface="Times New Roman"/>
                <a:cs typeface="Calibri" panose="020F0502020204030204" pitchFamily="34" charset="0"/>
              </a:rPr>
              <a:t>различать короткие и длинные слова , похожие и непохожие , звонкие , громкие и тихие ;</a:t>
            </a:r>
            <a:endParaRPr lang="ru-RU" sz="1200" dirty="0">
              <a:latin typeface="Calibri" panose="020F0502020204030204" pitchFamily="34" charset="0"/>
              <a:ea typeface="Times New Roman"/>
              <a:cs typeface="Calibri" panose="020F0502020204030204" pitchFamily="34" charset="0"/>
            </a:endParaRPr>
          </a:p>
          <a:p>
            <a:pPr lvl="0" algn="just">
              <a:buFont typeface="Wingdings"/>
              <a:buChar char=""/>
              <a:tabLst>
                <a:tab pos="457200" algn="l"/>
              </a:tabLst>
            </a:pPr>
            <a:r>
              <a:rPr lang="ru-RU" sz="1400" dirty="0">
                <a:latin typeface="Calibri" panose="020F0502020204030204" pitchFamily="34" charset="0"/>
                <a:ea typeface="Times New Roman"/>
                <a:cs typeface="Calibri" panose="020F0502020204030204" pitchFamily="34" charset="0"/>
              </a:rPr>
              <a:t>делить слова на слоги ;</a:t>
            </a:r>
            <a:endParaRPr lang="ru-RU" sz="1200" dirty="0">
              <a:latin typeface="Calibri" panose="020F0502020204030204" pitchFamily="34" charset="0"/>
              <a:ea typeface="Times New Roman"/>
              <a:cs typeface="Calibri" panose="020F0502020204030204" pitchFamily="34" charset="0"/>
            </a:endParaRPr>
          </a:p>
          <a:p>
            <a:pPr lvl="0" algn="just">
              <a:buFont typeface="Wingdings"/>
              <a:buChar char=""/>
              <a:tabLst>
                <a:tab pos="457200" algn="l"/>
              </a:tabLst>
            </a:pPr>
            <a:r>
              <a:rPr lang="ru-RU" sz="1400" dirty="0">
                <a:latin typeface="Calibri" panose="020F0502020204030204" pitchFamily="34" charset="0"/>
                <a:ea typeface="Times New Roman"/>
                <a:cs typeface="Calibri" panose="020F0502020204030204" pitchFamily="34" charset="0"/>
              </a:rPr>
              <a:t>дифференцировать твердые  и мягкие согласные, называть их изолированно; </a:t>
            </a:r>
            <a:endParaRPr lang="ru-RU" sz="1200" dirty="0">
              <a:latin typeface="Calibri" panose="020F0502020204030204" pitchFamily="34" charset="0"/>
              <a:ea typeface="Times New Roman"/>
              <a:cs typeface="Calibri" panose="020F0502020204030204" pitchFamily="34" charset="0"/>
            </a:endParaRPr>
          </a:p>
          <a:p>
            <a:pPr lvl="0" algn="just">
              <a:buFont typeface="Wingdings"/>
              <a:buChar char=""/>
              <a:tabLst>
                <a:tab pos="457200" algn="l"/>
              </a:tabLst>
            </a:pPr>
            <a:r>
              <a:rPr lang="ru-RU" sz="1400" dirty="0">
                <a:latin typeface="Calibri" panose="020F0502020204030204" pitchFamily="34" charset="0"/>
                <a:ea typeface="Times New Roman"/>
                <a:cs typeface="Calibri" panose="020F0502020204030204" pitchFamily="34" charset="0"/>
              </a:rPr>
              <a:t>определять и называть первый звук в слове ( без призвука гласного ) ;</a:t>
            </a:r>
            <a:endParaRPr lang="ru-RU" sz="1200" dirty="0">
              <a:latin typeface="Calibri" panose="020F0502020204030204" pitchFamily="34" charset="0"/>
              <a:ea typeface="Times New Roman"/>
              <a:cs typeface="Calibri" panose="020F0502020204030204" pitchFamily="34" charset="0"/>
            </a:endParaRPr>
          </a:p>
          <a:p>
            <a:pPr lvl="0" algn="just">
              <a:buFont typeface="Wingdings"/>
              <a:buChar char=""/>
              <a:tabLst>
                <a:tab pos="457200" algn="l"/>
              </a:tabLst>
            </a:pPr>
            <a:r>
              <a:rPr lang="ru-RU" sz="1400" dirty="0">
                <a:latin typeface="Calibri" panose="020F0502020204030204" pitchFamily="34" charset="0"/>
                <a:ea typeface="Times New Roman"/>
                <a:cs typeface="Calibri" panose="020F0502020204030204" pitchFamily="34" charset="0"/>
              </a:rPr>
              <a:t>произвольно регулировать темп , силу голоса , речевое дыхание ;</a:t>
            </a:r>
            <a:endParaRPr lang="ru-RU" sz="1200" dirty="0">
              <a:latin typeface="Calibri" panose="020F0502020204030204" pitchFamily="34" charset="0"/>
              <a:ea typeface="Times New Roman"/>
              <a:cs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endParaRPr lang="ru-RU" sz="1400" dirty="0"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02989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400" b="1" dirty="0" smtClean="0">
                <a:latin typeface="Times New Roman"/>
                <a:ea typeface="Times New Roman"/>
                <a:cs typeface="Times New Roman"/>
              </a:rPr>
              <a:t>Старшая группа (от пяти до шести лет) </a:t>
            </a:r>
            <a:r>
              <a:rPr lang="ru-RU" sz="1400" dirty="0" smtClean="0">
                <a:latin typeface="Calibri"/>
                <a:ea typeface="Calibri"/>
                <a:cs typeface="Times New Roman"/>
              </a:rPr>
              <a:t/>
            </a:r>
            <a:br>
              <a:rPr lang="ru-RU" sz="1400" dirty="0" smtClean="0">
                <a:latin typeface="Calibri"/>
                <a:ea typeface="Calibri"/>
                <a:cs typeface="Times New Roman"/>
              </a:rPr>
            </a:br>
            <a:r>
              <a:rPr lang="ru-RU" sz="1400" dirty="0">
                <a:solidFill>
                  <a:srgbClr val="0070C0"/>
                </a:solidFill>
                <a:latin typeface="Calibri"/>
                <a:ea typeface="Calibri"/>
                <a:cs typeface="Times New Roman"/>
              </a:rPr>
              <a:t>задачи воспитания звуковой культуры речи у детей </a:t>
            </a:r>
            <a:r>
              <a:rPr lang="ru-RU" sz="1400" dirty="0" smtClean="0">
                <a:solidFill>
                  <a:srgbClr val="0070C0"/>
                </a:solidFill>
                <a:latin typeface="Calibri"/>
                <a:ea typeface="Calibri"/>
                <a:cs typeface="Times New Roman"/>
              </a:rPr>
              <a:t>шестого </a:t>
            </a:r>
            <a:r>
              <a:rPr lang="ru-RU" sz="1400" dirty="0">
                <a:solidFill>
                  <a:srgbClr val="0070C0"/>
                </a:solidFill>
                <a:latin typeface="Calibri"/>
                <a:ea typeface="Calibri"/>
                <a:cs typeface="Times New Roman"/>
              </a:rPr>
              <a:t>года</a:t>
            </a:r>
            <a:endParaRPr lang="ru-RU" sz="1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ru-RU" dirty="0" smtClean="0">
                <a:latin typeface="Times New Roman"/>
                <a:ea typeface="Times New Roman"/>
              </a:rPr>
              <a:t>продолжать укреплять </a:t>
            </a:r>
            <a:r>
              <a:rPr lang="ru-RU" dirty="0">
                <a:latin typeface="Times New Roman"/>
                <a:ea typeface="Times New Roman"/>
              </a:rPr>
              <a:t>артикуляционный аппарат; </a:t>
            </a:r>
            <a:endParaRPr lang="ru-RU" dirty="0" smtClean="0">
              <a:latin typeface="Times New Roman"/>
              <a:ea typeface="Times New Roman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ru-RU" dirty="0" smtClean="0">
                <a:latin typeface="Times New Roman"/>
                <a:ea typeface="Times New Roman"/>
              </a:rPr>
              <a:t>упражнять </a:t>
            </a:r>
            <a:r>
              <a:rPr lang="ru-RU" dirty="0">
                <a:latin typeface="Times New Roman"/>
                <a:ea typeface="Times New Roman"/>
              </a:rPr>
              <a:t>в правильном произношении звуков (особенно группы свистящих и шипящих, звуков [л] и [р]), </a:t>
            </a:r>
            <a:r>
              <a:rPr lang="ru-RU" dirty="0" smtClean="0">
                <a:latin typeface="Times New Roman"/>
                <a:ea typeface="Times New Roman"/>
              </a:rPr>
              <a:t>в </a:t>
            </a:r>
            <a:r>
              <a:rPr lang="ru-RU" dirty="0">
                <a:latin typeface="Times New Roman"/>
                <a:ea typeface="Times New Roman"/>
              </a:rPr>
              <a:t>четком и ясном произнесении слов; </a:t>
            </a:r>
            <a:endParaRPr lang="ru-RU" dirty="0" smtClean="0">
              <a:latin typeface="Times New Roman"/>
              <a:ea typeface="Times New Roman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dirty="0">
                <a:latin typeface="Times New Roman"/>
                <a:ea typeface="Times New Roman"/>
              </a:rPr>
              <a:t>п</a:t>
            </a:r>
            <a:r>
              <a:rPr lang="ru-RU" dirty="0" smtClean="0">
                <a:latin typeface="Times New Roman"/>
                <a:ea typeface="Times New Roman"/>
              </a:rPr>
              <a:t>родолжать развивать фонематический слух (учить </a:t>
            </a:r>
            <a:r>
              <a:rPr lang="ru-RU" dirty="0">
                <a:latin typeface="Times New Roman"/>
                <a:ea typeface="Times New Roman"/>
              </a:rPr>
              <a:t>различать на слух и в произношении звуки, близкие по звучанию и </a:t>
            </a:r>
            <a:r>
              <a:rPr lang="ru-RU" dirty="0" smtClean="0">
                <a:latin typeface="Times New Roman"/>
                <a:ea typeface="Times New Roman"/>
              </a:rPr>
              <a:t>произношению),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dirty="0">
                <a:latin typeface="Times New Roman"/>
                <a:ea typeface="Times New Roman"/>
              </a:rPr>
              <a:t>у</a:t>
            </a:r>
            <a:r>
              <a:rPr lang="ru-RU" dirty="0" smtClean="0">
                <a:latin typeface="Times New Roman"/>
                <a:ea typeface="Times New Roman"/>
              </a:rPr>
              <a:t>чить определять место звука в слове (начало, середина, конец),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 smtClean="0">
                <a:latin typeface="Times New Roman"/>
                <a:ea typeface="Times New Roman"/>
              </a:rPr>
              <a:t>правильно </a:t>
            </a:r>
            <a:r>
              <a:rPr lang="ru-RU" dirty="0">
                <a:latin typeface="Times New Roman"/>
                <a:ea typeface="Times New Roman"/>
              </a:rPr>
              <a:t>использовать различную громкость голоса, темп речи, интонационные средства выразительности; </a:t>
            </a:r>
            <a:endParaRPr lang="ru-RU" dirty="0" smtClean="0">
              <a:latin typeface="Times New Roman"/>
              <a:ea typeface="Times New Roman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ru-RU" dirty="0" smtClean="0">
                <a:latin typeface="Times New Roman"/>
                <a:ea typeface="Times New Roman"/>
              </a:rPr>
              <a:t>совершенствовать </a:t>
            </a:r>
            <a:r>
              <a:rPr lang="ru-RU" dirty="0">
                <a:latin typeface="Times New Roman"/>
                <a:ea typeface="Times New Roman"/>
              </a:rPr>
              <a:t>фонематическое восприятие, речевое дыхание; </a:t>
            </a:r>
            <a:endParaRPr lang="ru-RU" dirty="0" smtClean="0">
              <a:latin typeface="Times New Roman"/>
              <a:ea typeface="Times New Roman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ru-RU" dirty="0" smtClean="0">
                <a:latin typeface="Times New Roman"/>
                <a:ea typeface="Times New Roman"/>
              </a:rPr>
              <a:t>показывать </a:t>
            </a:r>
            <a:r>
              <a:rPr lang="ru-RU" dirty="0">
                <a:latin typeface="Times New Roman"/>
                <a:ea typeface="Times New Roman"/>
              </a:rPr>
              <a:t>образцы литературного произношения слов; </a:t>
            </a:r>
            <a:endParaRPr lang="ru-RU" dirty="0" smtClean="0">
              <a:latin typeface="Times New Roman"/>
              <a:ea typeface="Times New Roman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ru-RU" dirty="0" smtClean="0">
                <a:latin typeface="Times New Roman"/>
                <a:ea typeface="Times New Roman"/>
              </a:rPr>
              <a:t>устранять </a:t>
            </a:r>
            <a:r>
              <a:rPr lang="ru-RU" dirty="0">
                <a:latin typeface="Times New Roman"/>
                <a:ea typeface="Times New Roman"/>
              </a:rPr>
              <a:t>недостатки звукопроизношения, другие дефекты речи.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40861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600" b="1" dirty="0">
                <a:solidFill>
                  <a:srgbClr val="0F243E"/>
                </a:solidFill>
                <a:latin typeface="Times New Roman"/>
                <a:ea typeface="Times New Roman"/>
                <a:cs typeface="Times New Roman"/>
              </a:rPr>
              <a:t>Показатели развития. </a:t>
            </a:r>
            <a:r>
              <a:rPr lang="ru-RU" sz="1600" b="1" dirty="0" smtClean="0">
                <a:solidFill>
                  <a:srgbClr val="0F243E"/>
                </a:solidFill>
                <a:latin typeface="Times New Roman"/>
                <a:ea typeface="Times New Roman"/>
                <a:cs typeface="Times New Roman"/>
              </a:rPr>
              <a:t/>
            </a:r>
            <a:br>
              <a:rPr lang="ru-RU" sz="1600" b="1" dirty="0" smtClean="0">
                <a:solidFill>
                  <a:srgbClr val="0F243E"/>
                </a:solidFill>
                <a:latin typeface="Times New Roman"/>
                <a:ea typeface="Times New Roman"/>
                <a:cs typeface="Times New Roman"/>
              </a:rPr>
            </a:br>
            <a:r>
              <a:rPr lang="ru-RU" sz="1600" b="1" dirty="0" smtClean="0">
                <a:solidFill>
                  <a:srgbClr val="0F243E"/>
                </a:solidFill>
                <a:latin typeface="Times New Roman"/>
                <a:ea typeface="Times New Roman"/>
                <a:cs typeface="Times New Roman"/>
              </a:rPr>
              <a:t>К </a:t>
            </a:r>
            <a:r>
              <a:rPr lang="ru-RU" sz="1600" b="1" dirty="0">
                <a:solidFill>
                  <a:srgbClr val="0F243E"/>
                </a:solidFill>
                <a:latin typeface="Times New Roman"/>
                <a:ea typeface="Times New Roman"/>
                <a:cs typeface="Times New Roman"/>
              </a:rPr>
              <a:t>концу учебного года ребенок должен :</a:t>
            </a:r>
            <a:r>
              <a:rPr lang="ru-RU" sz="1600" dirty="0">
                <a:latin typeface="Calibri"/>
                <a:ea typeface="Times New Roman"/>
                <a:cs typeface="Times New Roman"/>
              </a:rPr>
              <a:t/>
            </a:r>
            <a:br>
              <a:rPr lang="ru-RU" sz="1600" dirty="0">
                <a:latin typeface="Calibri"/>
                <a:ea typeface="Times New Roman"/>
                <a:cs typeface="Times New Roman"/>
              </a:rPr>
            </a:br>
            <a:endParaRPr lang="ru-RU" sz="1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2960" y="1100628"/>
            <a:ext cx="7520940" cy="3840540"/>
          </a:xfrm>
        </p:spPr>
        <p:txBody>
          <a:bodyPr/>
          <a:lstStyle/>
          <a:p>
            <a:pPr lvl="0" algn="just">
              <a:lnSpc>
                <a:spcPct val="115000"/>
              </a:lnSpc>
              <a:buFont typeface="Wingdings"/>
              <a:buChar char=""/>
              <a:tabLst>
                <a:tab pos="457200" algn="l"/>
              </a:tabLst>
            </a:pPr>
            <a:r>
              <a:rPr lang="ru-RU" dirty="0">
                <a:solidFill>
                  <a:srgbClr val="0F243E"/>
                </a:solidFill>
                <a:latin typeface="Times New Roman"/>
                <a:ea typeface="Times New Roman"/>
                <a:cs typeface="OpenSymbol"/>
              </a:rPr>
              <a:t>понимать и использовать в речи термины  «звук» и «слово», «предложение» ;</a:t>
            </a:r>
            <a:endParaRPr lang="ru-RU" sz="1400" dirty="0">
              <a:latin typeface="Symbol"/>
              <a:ea typeface="Times New Roman"/>
              <a:cs typeface="OpenSymbol"/>
            </a:endParaRPr>
          </a:p>
          <a:p>
            <a:pPr lvl="0" algn="just">
              <a:lnSpc>
                <a:spcPct val="115000"/>
              </a:lnSpc>
              <a:buFont typeface="Wingdings"/>
              <a:buChar char=""/>
              <a:tabLst>
                <a:tab pos="457200" algn="l"/>
              </a:tabLst>
            </a:pPr>
            <a:r>
              <a:rPr lang="ru-RU" dirty="0">
                <a:solidFill>
                  <a:srgbClr val="0F243E"/>
                </a:solidFill>
                <a:latin typeface="Times New Roman"/>
                <a:ea typeface="Times New Roman"/>
                <a:cs typeface="OpenSymbol"/>
              </a:rPr>
              <a:t>определять место звука в слове : в начале , в середине и в конце ;</a:t>
            </a:r>
            <a:endParaRPr lang="ru-RU" sz="1400" dirty="0">
              <a:latin typeface="Symbol"/>
              <a:ea typeface="Times New Roman"/>
              <a:cs typeface="OpenSymbol"/>
            </a:endParaRPr>
          </a:p>
          <a:p>
            <a:pPr lvl="0" algn="just">
              <a:lnSpc>
                <a:spcPct val="115000"/>
              </a:lnSpc>
              <a:buFont typeface="Wingdings"/>
              <a:buChar char=""/>
              <a:tabLst>
                <a:tab pos="457200" algn="l"/>
              </a:tabLst>
            </a:pPr>
            <a:r>
              <a:rPr lang="ru-RU" dirty="0">
                <a:solidFill>
                  <a:srgbClr val="0F243E"/>
                </a:solidFill>
                <a:latin typeface="Times New Roman"/>
                <a:ea typeface="Times New Roman"/>
                <a:cs typeface="OpenSymbol"/>
              </a:rPr>
              <a:t>различать гласные , согласные ; твердые и мягкие согласные ; звонкие и глухие согласные звуки ;</a:t>
            </a:r>
            <a:endParaRPr lang="ru-RU" sz="1400" dirty="0">
              <a:latin typeface="Symbol"/>
              <a:ea typeface="Times New Roman"/>
              <a:cs typeface="OpenSymbol"/>
            </a:endParaRPr>
          </a:p>
          <a:p>
            <a:pPr lvl="0" algn="just">
              <a:lnSpc>
                <a:spcPct val="115000"/>
              </a:lnSpc>
              <a:buFont typeface="Wingdings"/>
              <a:buChar char=""/>
              <a:tabLst>
                <a:tab pos="457200" algn="l"/>
              </a:tabLst>
            </a:pPr>
            <a:r>
              <a:rPr lang="ru-RU" dirty="0">
                <a:solidFill>
                  <a:srgbClr val="0F243E"/>
                </a:solidFill>
                <a:latin typeface="Times New Roman"/>
                <a:ea typeface="Times New Roman"/>
                <a:cs typeface="OpenSymbol"/>
              </a:rPr>
              <a:t>пользоваться графическим обозначением звуков ( гласные — красные  , твердые согласные — синие , мягкие согласные — зеленые) ;</a:t>
            </a:r>
            <a:endParaRPr lang="ru-RU" sz="1400" dirty="0">
              <a:latin typeface="Symbol"/>
              <a:ea typeface="Times New Roman"/>
              <a:cs typeface="OpenSymbol"/>
            </a:endParaRPr>
          </a:p>
          <a:p>
            <a:pPr lvl="0" algn="just">
              <a:lnSpc>
                <a:spcPct val="115000"/>
              </a:lnSpc>
              <a:buFont typeface="Wingdings"/>
              <a:buChar char=""/>
              <a:tabLst>
                <a:tab pos="457200" algn="l"/>
              </a:tabLst>
            </a:pPr>
            <a:r>
              <a:rPr lang="ru-RU" dirty="0">
                <a:solidFill>
                  <a:srgbClr val="0F243E"/>
                </a:solidFill>
                <a:latin typeface="Times New Roman"/>
                <a:ea typeface="Times New Roman"/>
                <a:cs typeface="OpenSymbol"/>
              </a:rPr>
              <a:t>проводить звуковой анализ слов ;</a:t>
            </a:r>
            <a:endParaRPr lang="ru-RU" sz="1400" dirty="0">
              <a:latin typeface="Symbol"/>
              <a:ea typeface="Times New Roman"/>
              <a:cs typeface="OpenSymbol"/>
            </a:endParaRPr>
          </a:p>
          <a:p>
            <a:pPr lvl="0" algn="just">
              <a:lnSpc>
                <a:spcPct val="115000"/>
              </a:lnSpc>
              <a:buFont typeface="Wingdings"/>
              <a:buChar char=""/>
              <a:tabLst>
                <a:tab pos="457200" algn="l"/>
              </a:tabLst>
            </a:pPr>
            <a:r>
              <a:rPr lang="ru-RU" dirty="0">
                <a:solidFill>
                  <a:srgbClr val="0F243E"/>
                </a:solidFill>
                <a:latin typeface="Times New Roman"/>
                <a:ea typeface="Times New Roman"/>
                <a:cs typeface="OpenSymbol"/>
              </a:rPr>
              <a:t>читать слова , слоги , предложения , небольшие стихотворные тексты ;</a:t>
            </a:r>
            <a:endParaRPr lang="ru-RU" sz="1400" dirty="0">
              <a:latin typeface="Symbol"/>
              <a:ea typeface="Times New Roman"/>
              <a:cs typeface="OpenSymbol"/>
            </a:endParaRPr>
          </a:p>
          <a:p>
            <a:pPr lvl="0" algn="just">
              <a:lnSpc>
                <a:spcPct val="115000"/>
              </a:lnSpc>
              <a:buFont typeface="Wingdings"/>
              <a:buChar char=""/>
              <a:tabLst>
                <a:tab pos="457200" algn="l"/>
              </a:tabLst>
            </a:pPr>
            <a:r>
              <a:rPr lang="ru-RU" dirty="0">
                <a:solidFill>
                  <a:srgbClr val="0F243E"/>
                </a:solidFill>
                <a:latin typeface="Times New Roman"/>
                <a:ea typeface="Times New Roman"/>
                <a:cs typeface="OpenSymbol"/>
              </a:rPr>
              <a:t>составлять предложение из двух , трех слов , анализировать его.</a:t>
            </a:r>
            <a:endParaRPr lang="ru-RU" sz="1400" dirty="0">
              <a:latin typeface="Symbol"/>
              <a:ea typeface="Times New Roman"/>
              <a:cs typeface="OpenSymbol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42420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960" y="692696"/>
            <a:ext cx="7520940" cy="1368152"/>
          </a:xfrm>
        </p:spPr>
        <p:txBody>
          <a:bodyPr/>
          <a:lstStyle/>
          <a:p>
            <a:r>
              <a:rPr lang="ru-RU" sz="2400" dirty="0" smtClean="0"/>
              <a:t>Цель: </a:t>
            </a:r>
            <a:r>
              <a:rPr lang="ru-RU" sz="3200" dirty="0">
                <a:solidFill>
                  <a:srgbClr val="000000"/>
                </a:solidFill>
                <a:latin typeface="Times New Roman"/>
              </a:rPr>
              <a:t/>
            </a:r>
            <a:br>
              <a:rPr lang="ru-RU" sz="3200" dirty="0">
                <a:solidFill>
                  <a:srgbClr val="000000"/>
                </a:solidFill>
                <a:latin typeface="Times New Roman"/>
              </a:rPr>
            </a:br>
            <a:r>
              <a:rPr lang="ru-RU" sz="1400" dirty="0" smtClean="0">
                <a:solidFill>
                  <a:srgbClr val="000000"/>
                </a:solidFill>
                <a:latin typeface="Times New Roman"/>
              </a:rPr>
              <a:t>Повысить </a:t>
            </a:r>
            <a:r>
              <a:rPr lang="ru-RU" sz="1400" dirty="0">
                <a:solidFill>
                  <a:srgbClr val="000000"/>
                </a:solidFill>
                <a:latin typeface="Times New Roman"/>
              </a:rPr>
              <a:t>уровень компетенции </a:t>
            </a:r>
            <a:r>
              <a:rPr lang="ru-RU" sz="1400" dirty="0" smtClean="0">
                <a:solidFill>
                  <a:srgbClr val="000000"/>
                </a:solidFill>
                <a:latin typeface="Times New Roman"/>
              </a:rPr>
              <a:t>педагогов и специалистов ДОУ </a:t>
            </a:r>
            <a:r>
              <a:rPr lang="ru-RU" sz="1400" dirty="0">
                <a:solidFill>
                  <a:srgbClr val="000000"/>
                </a:solidFill>
                <a:latin typeface="Times New Roman"/>
              </a:rPr>
              <a:t>с целью эффективности педагогического воздействия при воспитании звуковой культуры речи и профилактики речевых нарушений у дошкольников с учетом </a:t>
            </a:r>
            <a:r>
              <a:rPr lang="ru-RU" sz="1400" dirty="0" smtClean="0">
                <a:solidFill>
                  <a:srgbClr val="000000"/>
                </a:solidFill>
                <a:latin typeface="Times New Roman"/>
              </a:rPr>
              <a:t>ФГОС. </a:t>
            </a:r>
            <a:endParaRPr lang="ru-RU" sz="1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2960" y="1988840"/>
            <a:ext cx="7520940" cy="3600400"/>
          </a:xfrm>
        </p:spPr>
        <p:txBody>
          <a:bodyPr>
            <a:normAutofit/>
          </a:bodyPr>
          <a:lstStyle/>
          <a:p>
            <a:endParaRPr lang="ru-RU" b="0" dirty="0"/>
          </a:p>
          <a:p>
            <a:r>
              <a:rPr lang="ru-RU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Задачи: </a:t>
            </a:r>
            <a:endParaRPr lang="ru-RU" sz="18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/>
            <a:r>
              <a:rPr lang="ru-RU" sz="1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1.Расширение  знаний педагогов и специалистов ДОУ </a:t>
            </a:r>
            <a:r>
              <a:rPr lang="ru-RU" sz="1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формированию звуковой культуры речи у дошкольников. </a:t>
            </a:r>
            <a:endParaRPr lang="ru-RU" sz="1800" b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/>
            <a:endParaRPr lang="ru-RU" sz="18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spcBef>
                <a:spcPts val="0"/>
              </a:spcBef>
            </a:pPr>
            <a:r>
              <a:rPr lang="ru-RU" sz="1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1800" b="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Ознакомление педагогов 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специалистов ДОУ </a:t>
            </a:r>
            <a:r>
              <a:rPr lang="ru-RU" sz="1800" b="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с 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особенностями усвоения детьми звуковой стороны речи на разных возрастных этапах (от </a:t>
            </a:r>
            <a:r>
              <a:rPr lang="ru-RU" sz="1800" b="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двух до 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семи лет), основными задачами, содержанием и методикой работы</a:t>
            </a:r>
            <a:r>
              <a:rPr lang="ru-RU" sz="1800" b="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</a:t>
            </a:r>
            <a:endParaRPr lang="ru-RU" sz="1800" b="0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4043566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400" b="1" dirty="0">
                <a:latin typeface="Times New Roman"/>
                <a:ea typeface="Times New Roman"/>
                <a:cs typeface="Times New Roman"/>
              </a:rPr>
              <a:t>Подготовительная к школе группа (от шести до семи лет)</a:t>
            </a:r>
            <a:r>
              <a:rPr lang="ru-RU" sz="1400" dirty="0">
                <a:latin typeface="Calibri"/>
                <a:ea typeface="Calibri"/>
                <a:cs typeface="Times New Roman"/>
              </a:rPr>
              <a:t/>
            </a:r>
            <a:br>
              <a:rPr lang="ru-RU" sz="1400" dirty="0">
                <a:latin typeface="Calibri"/>
                <a:ea typeface="Calibri"/>
                <a:cs typeface="Times New Roman"/>
              </a:rPr>
            </a:br>
            <a:r>
              <a:rPr lang="ru-RU" sz="1400" dirty="0">
                <a:solidFill>
                  <a:srgbClr val="0070C0"/>
                </a:solidFill>
                <a:latin typeface="Calibri"/>
                <a:ea typeface="Calibri"/>
                <a:cs typeface="Times New Roman"/>
              </a:rPr>
              <a:t>задачи воспитания звуковой культуры речи у детей </a:t>
            </a:r>
            <a:r>
              <a:rPr lang="ru-RU" sz="1400" dirty="0" smtClean="0">
                <a:solidFill>
                  <a:srgbClr val="0070C0"/>
                </a:solidFill>
                <a:latin typeface="Calibri"/>
                <a:ea typeface="Calibri"/>
                <a:cs typeface="Times New Roman"/>
              </a:rPr>
              <a:t>седьмого </a:t>
            </a:r>
            <a:r>
              <a:rPr lang="ru-RU" sz="1400" dirty="0">
                <a:solidFill>
                  <a:srgbClr val="0070C0"/>
                </a:solidFill>
                <a:latin typeface="Calibri"/>
                <a:ea typeface="Calibri"/>
                <a:cs typeface="Times New Roman"/>
              </a:rPr>
              <a:t>года</a:t>
            </a:r>
            <a:endParaRPr lang="ru-RU" sz="14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7735697"/>
              </p:ext>
            </p:extLst>
          </p:nvPr>
        </p:nvGraphicFramePr>
        <p:xfrm>
          <a:off x="822325" y="1100138"/>
          <a:ext cx="7521575" cy="35798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38952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400" b="1" dirty="0" smtClean="0">
                <a:latin typeface="Times New Roman"/>
                <a:ea typeface="Times New Roman"/>
                <a:cs typeface="Times New Roman"/>
              </a:rPr>
              <a:t/>
            </a:r>
            <a:br>
              <a:rPr lang="ru-RU" sz="1400" b="1" dirty="0" smtClean="0">
                <a:latin typeface="Times New Roman"/>
                <a:ea typeface="Times New Roman"/>
                <a:cs typeface="Times New Roman"/>
              </a:rPr>
            </a:br>
            <a:r>
              <a:rPr lang="ru-RU" sz="1400" b="1" dirty="0">
                <a:solidFill>
                  <a:srgbClr val="000000"/>
                </a:solidFill>
                <a:latin typeface="Times New Roman"/>
                <a:ea typeface="Times New Roman"/>
              </a:rPr>
              <a:t>Обследование состояния звуковой культуры речи </a:t>
            </a:r>
            <a:r>
              <a:rPr lang="ru-RU" sz="14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детей</a:t>
            </a:r>
            <a:r>
              <a:rPr lang="ru-RU" sz="1400" b="1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/>
            </a:r>
            <a:br>
              <a:rPr lang="ru-RU" sz="1400" b="1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</a:br>
            <a:r>
              <a:rPr lang="ru-RU" sz="1400" b="1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в Подготовительной </a:t>
            </a:r>
            <a:r>
              <a:rPr lang="ru-RU" sz="14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к школе </a:t>
            </a:r>
            <a:r>
              <a:rPr lang="ru-RU" sz="1400" b="1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группе </a:t>
            </a:r>
            <a:r>
              <a:rPr lang="ru-RU" sz="14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(от шести до семи лет)</a:t>
            </a:r>
            <a:r>
              <a:rPr lang="ru-RU" sz="2000" dirty="0">
                <a:latin typeface="Calibri"/>
                <a:ea typeface="Calibri"/>
                <a:cs typeface="Times New Roman"/>
              </a:rPr>
              <a:t/>
            </a:r>
            <a:br>
              <a:rPr lang="ru-RU" sz="2000" dirty="0">
                <a:latin typeface="Calibri"/>
                <a:ea typeface="Calibri"/>
                <a:cs typeface="Times New Roman"/>
              </a:rPr>
            </a:b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24681150"/>
              </p:ext>
            </p:extLst>
          </p:nvPr>
        </p:nvGraphicFramePr>
        <p:xfrm>
          <a:off x="822325" y="1100138"/>
          <a:ext cx="7521575" cy="54972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15005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</a:rPr>
              <a:t>Необходимым условием воспитания звуковой культуры речи является наличие предметной развивающей среды:</a:t>
            </a:r>
            <a:endParaRPr lang="ru-RU" sz="1400" dirty="0">
              <a:latin typeface="Times New Roman"/>
              <a:ea typeface="Times New Roman"/>
            </a:endParaRPr>
          </a:p>
          <a:p>
            <a:pPr lvl="0">
              <a:buFont typeface="Symbol"/>
              <a:buChar char=""/>
              <a:tabLst>
                <a:tab pos="552450" algn="l"/>
              </a:tabLst>
            </a:pPr>
            <a:r>
              <a:rPr lang="ru-RU" dirty="0">
                <a:latin typeface="Times New Roman"/>
                <a:ea typeface="Times New Roman"/>
              </a:rPr>
              <a:t>Диагностические материалы</a:t>
            </a:r>
            <a:endParaRPr lang="ru-RU" sz="1400" dirty="0">
              <a:latin typeface="Times New Roman"/>
              <a:ea typeface="Times New Roman"/>
            </a:endParaRPr>
          </a:p>
          <a:p>
            <a:pPr lvl="0">
              <a:buFont typeface="Symbol"/>
              <a:buChar char=""/>
              <a:tabLst>
                <a:tab pos="552450" algn="l"/>
              </a:tabLst>
            </a:pPr>
            <a:r>
              <a:rPr lang="ru-RU" dirty="0">
                <a:latin typeface="Times New Roman"/>
                <a:ea typeface="Times New Roman"/>
              </a:rPr>
              <a:t>Наборы предметных картинок-карточек на каждый звук (в начале, в середине и в конце слова) или логопедические альбомы</a:t>
            </a:r>
            <a:endParaRPr lang="ru-RU" sz="1400" dirty="0">
              <a:latin typeface="Times New Roman"/>
              <a:ea typeface="Times New Roman"/>
            </a:endParaRPr>
          </a:p>
          <a:p>
            <a:pPr lvl="0">
              <a:buFont typeface="Symbol"/>
              <a:buChar char=""/>
              <a:tabLst>
                <a:tab pos="552450" algn="l"/>
              </a:tabLst>
            </a:pPr>
            <a:r>
              <a:rPr lang="ru-RU" dirty="0">
                <a:latin typeface="Times New Roman"/>
                <a:ea typeface="Times New Roman"/>
              </a:rPr>
              <a:t>Картотека загадок</a:t>
            </a:r>
            <a:endParaRPr lang="ru-RU" sz="1400" dirty="0">
              <a:latin typeface="Times New Roman"/>
              <a:ea typeface="Times New Roman"/>
            </a:endParaRPr>
          </a:p>
          <a:p>
            <a:pPr lvl="0">
              <a:buFont typeface="Symbol"/>
              <a:buChar char=""/>
              <a:tabLst>
                <a:tab pos="552450" algn="l"/>
              </a:tabLst>
            </a:pPr>
            <a:r>
              <a:rPr lang="ru-RU" dirty="0">
                <a:latin typeface="Times New Roman"/>
                <a:ea typeface="Times New Roman"/>
              </a:rPr>
              <a:t>Картотека </a:t>
            </a:r>
            <a:r>
              <a:rPr lang="ru-RU" dirty="0" err="1">
                <a:latin typeface="Times New Roman"/>
                <a:ea typeface="Times New Roman"/>
              </a:rPr>
              <a:t>потешек</a:t>
            </a:r>
            <a:r>
              <a:rPr lang="ru-RU" dirty="0">
                <a:latin typeface="Times New Roman"/>
                <a:ea typeface="Times New Roman"/>
              </a:rPr>
              <a:t>, </a:t>
            </a:r>
            <a:r>
              <a:rPr lang="ru-RU" dirty="0" err="1">
                <a:latin typeface="Times New Roman"/>
                <a:ea typeface="Times New Roman"/>
              </a:rPr>
              <a:t>чистоговорок</a:t>
            </a:r>
            <a:r>
              <a:rPr lang="ru-RU" dirty="0">
                <a:latin typeface="Times New Roman"/>
                <a:ea typeface="Times New Roman"/>
              </a:rPr>
              <a:t>, скороговорок, составленная по алфавитному принципу</a:t>
            </a:r>
            <a:endParaRPr lang="ru-RU" sz="1400" dirty="0">
              <a:latin typeface="Times New Roman"/>
              <a:ea typeface="Times New Roman"/>
            </a:endParaRPr>
          </a:p>
          <a:p>
            <a:pPr lvl="0">
              <a:buFont typeface="Symbol"/>
              <a:buChar char=""/>
              <a:tabLst>
                <a:tab pos="552450" algn="l"/>
              </a:tabLst>
            </a:pPr>
            <a:r>
              <a:rPr lang="ru-RU" dirty="0">
                <a:latin typeface="Times New Roman"/>
                <a:ea typeface="Times New Roman"/>
              </a:rPr>
              <a:t>Комплексы артикуляционной гимнастики</a:t>
            </a:r>
            <a:endParaRPr lang="ru-RU" sz="1400" dirty="0">
              <a:latin typeface="Times New Roman"/>
              <a:ea typeface="Times New Roman"/>
            </a:endParaRPr>
          </a:p>
          <a:p>
            <a:pPr lvl="0">
              <a:buFont typeface="Symbol"/>
              <a:buChar char=""/>
              <a:tabLst>
                <a:tab pos="552450" algn="l"/>
              </a:tabLst>
            </a:pPr>
            <a:r>
              <a:rPr lang="ru-RU" dirty="0">
                <a:latin typeface="Times New Roman"/>
                <a:ea typeface="Times New Roman"/>
              </a:rPr>
              <a:t>Комплексы пальчиковой гимнастики</a:t>
            </a:r>
            <a:endParaRPr lang="ru-RU" sz="1400" dirty="0">
              <a:latin typeface="Times New Roman"/>
              <a:ea typeface="Times New Roman"/>
            </a:endParaRPr>
          </a:p>
          <a:p>
            <a:pPr lvl="0">
              <a:buFont typeface="Symbol"/>
              <a:buChar char=""/>
              <a:tabLst>
                <a:tab pos="552450" algn="l"/>
              </a:tabLst>
            </a:pPr>
            <a:r>
              <a:rPr lang="ru-RU" dirty="0">
                <a:latin typeface="Times New Roman"/>
                <a:ea typeface="Times New Roman"/>
              </a:rPr>
              <a:t>Пособия и комплексы упражнений развития физиологического и речевого дыхания</a:t>
            </a:r>
            <a:endParaRPr lang="ru-RU" sz="1400" dirty="0">
              <a:latin typeface="Times New Roman"/>
              <a:ea typeface="Times New Roman"/>
            </a:endParaRPr>
          </a:p>
          <a:p>
            <a:pPr lvl="0">
              <a:buFont typeface="Symbol"/>
              <a:buChar char=""/>
              <a:tabLst>
                <a:tab pos="552450" algn="l"/>
              </a:tabLst>
            </a:pPr>
            <a:r>
              <a:rPr lang="ru-RU" dirty="0">
                <a:latin typeface="Times New Roman"/>
                <a:ea typeface="Times New Roman"/>
              </a:rPr>
              <a:t>Консультативный материал для родителей и воспитателей</a:t>
            </a:r>
            <a:endParaRPr lang="ru-RU" sz="1400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415429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Развитие </a:t>
            </a:r>
          </a:p>
          <a:p>
            <a:pPr algn="ctr"/>
            <a:r>
              <a:rPr lang="ru-RU" sz="44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звуковой  культуры речи </a:t>
            </a:r>
          </a:p>
          <a:p>
            <a:pPr algn="ctr"/>
            <a:r>
              <a:rPr lang="ru-RU" sz="44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на музыкальных занятиях</a:t>
            </a:r>
            <a:endParaRPr lang="ru-RU" sz="4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714348" y="428604"/>
          <a:ext cx="7521575" cy="19002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Схема 4"/>
          <p:cNvGraphicFramePr/>
          <p:nvPr/>
        </p:nvGraphicFramePr>
        <p:xfrm>
          <a:off x="1500166" y="228599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822325" y="500042"/>
          <a:ext cx="7521575" cy="58579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dirty="0" smtClean="0"/>
              <a:t>                                            </a:t>
            </a:r>
            <a:r>
              <a:rPr lang="ru-RU" sz="4400" dirty="0" smtClean="0">
                <a:solidFill>
                  <a:srgbClr val="FFC000"/>
                </a:solidFill>
              </a:rPr>
              <a:t>Спасибо за внимание !</a:t>
            </a:r>
            <a:endParaRPr lang="ru-RU" sz="44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88361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2960" y="1100628"/>
            <a:ext cx="7520940" cy="3912548"/>
          </a:xfrm>
        </p:spPr>
        <p:txBody>
          <a:bodyPr>
            <a:normAutofit/>
          </a:bodyPr>
          <a:lstStyle/>
          <a:p>
            <a:r>
              <a:rPr lang="ru-RU" b="0" dirty="0">
                <a:latin typeface="TimesNewRomanPSMT"/>
              </a:rPr>
              <a:t>В </a:t>
            </a:r>
            <a:r>
              <a:rPr lang="ru-RU" b="0" dirty="0" smtClean="0">
                <a:latin typeface="TimesNewRomanPSMT"/>
              </a:rPr>
              <a:t>соответствии </a:t>
            </a:r>
            <a:r>
              <a:rPr lang="ru-RU" b="0" dirty="0">
                <a:latin typeface="TimesNewRomanPSMT"/>
              </a:rPr>
              <a:t>с ФГОС </a:t>
            </a:r>
            <a:endParaRPr lang="ru-RU" b="0" dirty="0" smtClean="0">
              <a:latin typeface="TimesNewRomanPSMT"/>
            </a:endParaRPr>
          </a:p>
          <a:p>
            <a:r>
              <a:rPr lang="ru-RU" b="0" dirty="0" smtClean="0">
                <a:latin typeface="TimesNewRomanPSMT"/>
              </a:rPr>
              <a:t>образовательная </a:t>
            </a:r>
            <a:r>
              <a:rPr lang="ru-RU" b="0" dirty="0">
                <a:latin typeface="TimesNewRomanPSMT"/>
              </a:rPr>
              <a:t>область  </a:t>
            </a:r>
            <a:r>
              <a:rPr lang="ru-RU" b="0" dirty="0" smtClean="0">
                <a:latin typeface="TimesNewRomanPSMT"/>
              </a:rPr>
              <a:t>«Речевое развитие»  включает </a:t>
            </a:r>
            <a:r>
              <a:rPr lang="ru-RU" b="0" dirty="0">
                <a:latin typeface="TimesNewRomanPSMT"/>
              </a:rPr>
              <a:t>в себя </a:t>
            </a:r>
            <a:r>
              <a:rPr lang="ru-RU" b="0" dirty="0" smtClean="0">
                <a:latin typeface="TimesNewRomanPSMT"/>
              </a:rPr>
              <a:t>–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ru-RU" b="0" dirty="0" smtClean="0">
                <a:latin typeface="TimesNewRomanPSMT"/>
              </a:rPr>
              <a:t>овладение </a:t>
            </a:r>
            <a:r>
              <a:rPr lang="ru-RU" b="0" dirty="0">
                <a:latin typeface="TimesNewRomanPSMT"/>
              </a:rPr>
              <a:t>речью как средством общения и </a:t>
            </a:r>
            <a:r>
              <a:rPr lang="ru-RU" b="0" dirty="0" smtClean="0">
                <a:latin typeface="TimesNewRomanPSMT"/>
              </a:rPr>
              <a:t>культуры,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ru-RU" b="0" dirty="0" smtClean="0">
                <a:latin typeface="TimesNewRomanPSMT"/>
              </a:rPr>
              <a:t>обогащение </a:t>
            </a:r>
            <a:r>
              <a:rPr lang="ru-RU" b="0" dirty="0">
                <a:latin typeface="TimesNewRomanPSMT"/>
              </a:rPr>
              <a:t>активного словаря, </a:t>
            </a:r>
            <a:endParaRPr lang="ru-RU" b="0" dirty="0" smtClean="0">
              <a:latin typeface="TimesNewRomanPSMT"/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ru-RU" b="0" dirty="0" smtClean="0">
                <a:latin typeface="TimesNewRomanPSMT"/>
              </a:rPr>
              <a:t>развитие </a:t>
            </a:r>
            <a:r>
              <a:rPr lang="ru-RU" b="0" dirty="0">
                <a:latin typeface="TimesNewRomanPSMT"/>
              </a:rPr>
              <a:t>связной, грамматически </a:t>
            </a:r>
            <a:r>
              <a:rPr lang="ru-RU" b="0" dirty="0" smtClean="0">
                <a:latin typeface="TimesNewRomanPSMT"/>
              </a:rPr>
              <a:t>правильной  диалогической </a:t>
            </a:r>
            <a:r>
              <a:rPr lang="ru-RU" b="0" dirty="0">
                <a:latin typeface="TimesNewRomanPSMT"/>
              </a:rPr>
              <a:t>и монологической речи, </a:t>
            </a:r>
            <a:endParaRPr lang="ru-RU" b="0" dirty="0" smtClean="0">
              <a:latin typeface="TimesNewRomanPSMT"/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ru-RU" b="0" dirty="0" smtClean="0">
                <a:latin typeface="TimesNewRomanPSMT"/>
              </a:rPr>
              <a:t>развитие </a:t>
            </a:r>
            <a:r>
              <a:rPr lang="ru-RU" b="0" dirty="0">
                <a:latin typeface="TimesNewRomanPSMT"/>
              </a:rPr>
              <a:t>речевого </a:t>
            </a:r>
            <a:r>
              <a:rPr lang="ru-RU" b="0" dirty="0" smtClean="0">
                <a:latin typeface="TimesNewRomanPSMT"/>
              </a:rPr>
              <a:t>творчества,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ru-RU" b="0" dirty="0" smtClean="0">
                <a:latin typeface="TimesNewRomanPSMT"/>
              </a:rPr>
              <a:t>развитие </a:t>
            </a:r>
            <a:r>
              <a:rPr lang="ru-RU" b="0" dirty="0">
                <a:latin typeface="TimesNewRomanPSMT"/>
              </a:rPr>
              <a:t>звуковой и интонационной культуры речи, фонематического </a:t>
            </a:r>
            <a:r>
              <a:rPr lang="ru-RU" b="0" dirty="0" smtClean="0">
                <a:latin typeface="TimesNewRomanPSMT"/>
              </a:rPr>
              <a:t>слуха и </a:t>
            </a:r>
            <a:r>
              <a:rPr lang="ru-RU" b="0" dirty="0" err="1" smtClean="0">
                <a:latin typeface="TimesNewRomanPSMT"/>
              </a:rPr>
              <a:t>т.д</a:t>
            </a:r>
            <a:endParaRPr lang="ru-RU" b="0" dirty="0" smtClean="0">
              <a:latin typeface="TimesNewRomanPSMT"/>
            </a:endParaRPr>
          </a:p>
          <a:p>
            <a:endParaRPr lang="ru-RU" cap="all" dirty="0" smtClean="0">
              <a:solidFill>
                <a:srgbClr val="000000"/>
              </a:solidFill>
              <a:latin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0982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1047016"/>
          </a:xfrm>
        </p:spPr>
        <p:txBody>
          <a:bodyPr/>
          <a:lstStyle/>
          <a:p>
            <a:r>
              <a:rPr lang="ru-RU" sz="1600" b="1" i="1" dirty="0" smtClean="0">
                <a:solidFill>
                  <a:srgbClr val="58595B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/>
            </a:r>
            <a:br>
              <a:rPr lang="ru-RU" sz="1600" b="1" i="1" dirty="0" smtClean="0">
                <a:solidFill>
                  <a:srgbClr val="58595B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</a:br>
            <a:r>
              <a:rPr lang="ru-RU" sz="1600" b="1" i="1" dirty="0">
                <a:solidFill>
                  <a:srgbClr val="58595B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/>
            </a:r>
            <a:br>
              <a:rPr lang="ru-RU" sz="1600" b="1" i="1" dirty="0">
                <a:solidFill>
                  <a:srgbClr val="58595B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</a:br>
            <a:r>
              <a:rPr lang="ru-RU" sz="1600" b="1" i="1" dirty="0" smtClean="0">
                <a:solidFill>
                  <a:srgbClr val="58595B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Речь</a:t>
            </a:r>
            <a:r>
              <a:rPr lang="ru-RU" sz="1600" dirty="0">
                <a:solidFill>
                  <a:srgbClr val="58595B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 — это важнейшее достижение человека, которое позволяет общаться с помощью слов, звуков и других элементов языка</a:t>
            </a:r>
            <a:r>
              <a:rPr lang="ru-RU" sz="1800" dirty="0">
                <a:solidFill>
                  <a:srgbClr val="58595B"/>
                </a:solidFill>
                <a:latin typeface="Times New Roman"/>
                <a:ea typeface="Times New Roman"/>
                <a:cs typeface="Times New Roman"/>
              </a:rPr>
              <a:t>. </a:t>
            </a:r>
            <a:endParaRPr lang="ru-RU" sz="1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2960" y="1100628"/>
            <a:ext cx="7520940" cy="4560620"/>
          </a:xfrm>
        </p:spPr>
        <p:txBody>
          <a:bodyPr>
            <a:normAutofit/>
          </a:bodyPr>
          <a:lstStyle/>
          <a:p>
            <a:pPr lvl="0"/>
            <a:endParaRPr lang="ru-RU" sz="2000" i="1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lvl="0"/>
            <a:endParaRPr lang="ru-RU" sz="2000" i="1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lvl="0"/>
            <a:r>
              <a:rPr lang="ru-RU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Культура </a:t>
            </a:r>
            <a:r>
              <a:rPr lang="ru-RU" sz="20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речи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— это умение правильно, т. е. в соответствии с содержанием излагаемого, с учетом условий речевого общения и цели высказывания, пользоваться всеми языковыми средствами (звуковыми средствами, в том числе интонацией, лексическим запасом, грамматическими формами</a:t>
            </a:r>
            <a:r>
              <a:rPr lang="ru-RU" sz="2000" b="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).</a:t>
            </a:r>
          </a:p>
          <a:p>
            <a:pPr lvl="0"/>
            <a:endParaRPr lang="ru-RU" sz="2000" b="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lvl="0"/>
            <a:r>
              <a:rPr lang="ru-RU" sz="2000" i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Звуковая культура речи </a:t>
            </a:r>
            <a:r>
              <a:rPr lang="ru-RU" sz="2000" b="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является составной частью общей речевой </a:t>
            </a:r>
            <a:r>
              <a:rPr lang="ru-RU" sz="2000" b="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культуры, </a:t>
            </a:r>
            <a:r>
              <a:rPr lang="ru-RU" sz="2000" b="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</a:t>
            </a:r>
            <a:r>
              <a:rPr lang="ru-RU" sz="2000" b="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на </a:t>
            </a:r>
            <a:r>
              <a:rPr lang="ru-RU" sz="2000" b="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охватывает все стороны звукового оформления слов и звучащей речи в </a:t>
            </a:r>
            <a:r>
              <a:rPr lang="ru-RU" sz="2000" b="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целом</a:t>
            </a:r>
            <a:endParaRPr lang="ru-RU" sz="2000" b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4498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960" y="260648"/>
            <a:ext cx="7520940" cy="792088"/>
          </a:xfrm>
        </p:spPr>
        <p:txBody>
          <a:bodyPr/>
          <a:lstStyle/>
          <a:p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endParaRPr lang="ru-RU" sz="18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2817590"/>
              </p:ext>
            </p:extLst>
          </p:nvPr>
        </p:nvGraphicFramePr>
        <p:xfrm>
          <a:off x="971600" y="332656"/>
          <a:ext cx="7521575" cy="6192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13508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800" dirty="0">
                <a:latin typeface="Times New Roman"/>
                <a:ea typeface="Times New Roman"/>
              </a:rPr>
              <a:t>В процессе воспитания у детей звуковой культуры речи в детском саду педагог решает задачи </a:t>
            </a:r>
            <a:endParaRPr lang="ru-RU" sz="18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5164261"/>
              </p:ext>
            </p:extLst>
          </p:nvPr>
        </p:nvGraphicFramePr>
        <p:xfrm>
          <a:off x="822325" y="1100138"/>
          <a:ext cx="7521575" cy="50651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37944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400" dirty="0">
                <a:latin typeface="Times New Roman"/>
                <a:ea typeface="Times New Roman"/>
              </a:rPr>
              <a:t>Реализация задач воспитания звуковой культуры речи осуществляется по двум основным направлениям:</a:t>
            </a:r>
            <a:endParaRPr lang="ru-RU" sz="14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44574978"/>
              </p:ext>
            </p:extLst>
          </p:nvPr>
        </p:nvGraphicFramePr>
        <p:xfrm>
          <a:off x="822325" y="917686"/>
          <a:ext cx="6413971" cy="36970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Скругленный прямоугольник 5"/>
          <p:cNvSpPr/>
          <p:nvPr/>
        </p:nvSpPr>
        <p:spPr>
          <a:xfrm>
            <a:off x="7020272" y="1916832"/>
            <a:ext cx="1640448" cy="1041684"/>
          </a:xfrm>
          <a:prstGeom prst="roundRect">
            <a:avLst>
              <a:gd name="adj" fmla="val 10000"/>
            </a:avLst>
          </a:prstGeom>
          <a:solidFill>
            <a:srgbClr val="E9583B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7" name="Группа 6"/>
          <p:cNvGrpSpPr/>
          <p:nvPr/>
        </p:nvGrpSpPr>
        <p:grpSpPr>
          <a:xfrm>
            <a:off x="7050268" y="2060848"/>
            <a:ext cx="1640448" cy="1041684"/>
            <a:chOff x="4482889" y="1134593"/>
            <a:chExt cx="1640448" cy="1041684"/>
          </a:xfrm>
        </p:grpSpPr>
        <p:sp>
          <p:nvSpPr>
            <p:cNvPr id="8" name="Скругленный прямоугольник 7"/>
            <p:cNvSpPr/>
            <p:nvPr/>
          </p:nvSpPr>
          <p:spPr>
            <a:xfrm>
              <a:off x="4482889" y="1134593"/>
              <a:ext cx="1640448" cy="1041684"/>
            </a:xfrm>
            <a:prstGeom prst="roundRect">
              <a:avLst>
                <a:gd name="adj" fmla="val 10000"/>
              </a:avLst>
            </a:prstGeom>
            <a:ln>
              <a:solidFill>
                <a:srgbClr val="FF0000"/>
              </a:solidFill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Скругленный прямоугольник 4"/>
            <p:cNvSpPr/>
            <p:nvPr/>
          </p:nvSpPr>
          <p:spPr>
            <a:xfrm>
              <a:off x="4513399" y="1165103"/>
              <a:ext cx="1579428" cy="980664"/>
            </a:xfrm>
            <a:prstGeom prst="rect">
              <a:avLst/>
            </a:prstGeom>
            <a:ln>
              <a:solidFill>
                <a:srgbClr val="FF0000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9530" tIns="49530" rIns="49530" bIns="49530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300" dirty="0"/>
                <a:t>ф</a:t>
              </a:r>
              <a:r>
                <a:rPr lang="ru-RU" sz="1300" dirty="0" smtClean="0"/>
                <a:t>ормирование произносительной стороны речи</a:t>
              </a:r>
              <a:endParaRPr lang="ru-RU" sz="1300" kern="1200" dirty="0"/>
            </a:p>
          </p:txBody>
        </p:sp>
      </p:grpSp>
      <p:sp>
        <p:nvSpPr>
          <p:cNvPr id="12" name="Скругленный прямоугольник 11"/>
          <p:cNvSpPr/>
          <p:nvPr/>
        </p:nvSpPr>
        <p:spPr>
          <a:xfrm>
            <a:off x="7180053" y="3429000"/>
            <a:ext cx="1640448" cy="1041684"/>
          </a:xfrm>
          <a:prstGeom prst="roundRect">
            <a:avLst>
              <a:gd name="adj" fmla="val 10000"/>
            </a:avLst>
          </a:prstGeom>
          <a:solidFill>
            <a:srgbClr val="00B0F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13" name="Группа 12"/>
          <p:cNvGrpSpPr/>
          <p:nvPr/>
        </p:nvGrpSpPr>
        <p:grpSpPr>
          <a:xfrm>
            <a:off x="7236296" y="3588126"/>
            <a:ext cx="1640448" cy="1041684"/>
            <a:chOff x="4482889" y="2653374"/>
            <a:chExt cx="1640448" cy="1041684"/>
          </a:xfrm>
        </p:grpSpPr>
        <p:sp>
          <p:nvSpPr>
            <p:cNvPr id="14" name="Скругленный прямоугольник 13"/>
            <p:cNvSpPr/>
            <p:nvPr/>
          </p:nvSpPr>
          <p:spPr>
            <a:xfrm>
              <a:off x="4482889" y="2653374"/>
              <a:ext cx="1640448" cy="1041684"/>
            </a:xfrm>
            <a:prstGeom prst="roundRect">
              <a:avLst>
                <a:gd name="adj" fmla="val 10000"/>
              </a:avLst>
            </a:prstGeom>
            <a:ln>
              <a:solidFill>
                <a:srgbClr val="00B0F0"/>
              </a:solidFill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5" name="Скругленный прямоугольник 4"/>
            <p:cNvSpPr/>
            <p:nvPr/>
          </p:nvSpPr>
          <p:spPr>
            <a:xfrm>
              <a:off x="4513399" y="2683884"/>
              <a:ext cx="1579428" cy="980664"/>
            </a:xfrm>
            <a:prstGeom prst="rect">
              <a:avLst/>
            </a:prstGeom>
            <a:ln>
              <a:solidFill>
                <a:srgbClr val="00B0F0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9530" tIns="49530" rIns="49530" bIns="49530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300" dirty="0"/>
                <a:t>п</a:t>
              </a:r>
              <a:r>
                <a:rPr lang="ru-RU" sz="1300" dirty="0" smtClean="0"/>
                <a:t>роизношения звуков, четкой дикции и т.д.</a:t>
              </a:r>
              <a:endParaRPr lang="ru-RU" sz="1300" kern="1200" dirty="0"/>
            </a:p>
          </p:txBody>
        </p:sp>
      </p:grpSp>
      <p:cxnSp>
        <p:nvCxnSpPr>
          <p:cNvPr id="19" name="Прямая соединительная линия 18"/>
          <p:cNvCxnSpPr>
            <a:stCxn id="8" idx="2"/>
          </p:cNvCxnSpPr>
          <p:nvPr/>
        </p:nvCxnSpPr>
        <p:spPr>
          <a:xfrm>
            <a:off x="7870492" y="3102532"/>
            <a:ext cx="0" cy="326468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>
            <a:endCxn id="8" idx="1"/>
          </p:cNvCxnSpPr>
          <p:nvPr/>
        </p:nvCxnSpPr>
        <p:spPr>
          <a:xfrm>
            <a:off x="6911424" y="2581690"/>
            <a:ext cx="138844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Скругленный прямоугольник 23"/>
          <p:cNvSpPr/>
          <p:nvPr/>
        </p:nvSpPr>
        <p:spPr>
          <a:xfrm>
            <a:off x="2411760" y="4921950"/>
            <a:ext cx="2432536" cy="1041684"/>
          </a:xfrm>
          <a:prstGeom prst="roundRect">
            <a:avLst>
              <a:gd name="adj" fmla="val 10000"/>
            </a:avLst>
          </a:prstGeom>
          <a:solidFill>
            <a:srgbClr val="92D05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25" name="Группа 24"/>
          <p:cNvGrpSpPr/>
          <p:nvPr/>
        </p:nvGrpSpPr>
        <p:grpSpPr>
          <a:xfrm>
            <a:off x="2572672" y="5096840"/>
            <a:ext cx="2443524" cy="1599450"/>
            <a:chOff x="2477897" y="2653374"/>
            <a:chExt cx="1640448" cy="1041684"/>
          </a:xfrm>
        </p:grpSpPr>
        <p:sp>
          <p:nvSpPr>
            <p:cNvPr id="26" name="Скругленный прямоугольник 25"/>
            <p:cNvSpPr/>
            <p:nvPr/>
          </p:nvSpPr>
          <p:spPr>
            <a:xfrm>
              <a:off x="2477897" y="2653374"/>
              <a:ext cx="1640448" cy="1041684"/>
            </a:xfrm>
            <a:prstGeom prst="roundRect">
              <a:avLst>
                <a:gd name="adj" fmla="val 10000"/>
              </a:avLst>
            </a:prstGeom>
            <a:ln>
              <a:solidFill>
                <a:srgbClr val="92D050"/>
              </a:solidFill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7" name="Скругленный прямоугольник 4"/>
            <p:cNvSpPr/>
            <p:nvPr/>
          </p:nvSpPr>
          <p:spPr>
            <a:xfrm>
              <a:off x="2508407" y="2683884"/>
              <a:ext cx="1579428" cy="980664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9530" tIns="49530" rIns="49530" bIns="49530" numCol="1" spcCol="1270" anchor="ctr" anchorCtr="0">
              <a:noAutofit/>
            </a:bodyPr>
            <a:lstStyle/>
            <a:p>
              <a:pPr marL="285750" lvl="0" indent="-285750" algn="ctr" defTabSz="577850">
                <a:spcBef>
                  <a:spcPct val="0"/>
                </a:spcBef>
                <a:spcAft>
                  <a:spcPct val="35000"/>
                </a:spcAft>
                <a:buFont typeface="Wingdings" panose="05000000000000000000" pitchFamily="2" charset="2"/>
                <a:buChar char="Ø"/>
              </a:pPr>
              <a:r>
                <a:rPr lang="ru-RU" sz="1300" dirty="0"/>
                <a:t>ф</a:t>
              </a:r>
              <a:r>
                <a:rPr lang="ru-RU" sz="1300" dirty="0" smtClean="0"/>
                <a:t>онематический слух</a:t>
              </a:r>
            </a:p>
            <a:p>
              <a:pPr marL="285750" lvl="0" indent="-285750" algn="ctr" defTabSz="577850">
                <a:spcBef>
                  <a:spcPct val="0"/>
                </a:spcBef>
                <a:spcAft>
                  <a:spcPct val="35000"/>
                </a:spcAft>
                <a:buFont typeface="Wingdings" panose="05000000000000000000" pitchFamily="2" charset="2"/>
                <a:buChar char="Ø"/>
              </a:pPr>
              <a:r>
                <a:rPr lang="ru-RU" sz="1300" dirty="0" err="1" smtClean="0"/>
                <a:t>з</a:t>
              </a:r>
              <a:r>
                <a:rPr lang="ru-RU" sz="1300" kern="1200" dirty="0" err="1" smtClean="0"/>
                <a:t>вуковысотный</a:t>
              </a:r>
              <a:r>
                <a:rPr lang="ru-RU" sz="1300" kern="1200" dirty="0" smtClean="0"/>
                <a:t> слух</a:t>
              </a:r>
            </a:p>
            <a:p>
              <a:pPr marL="285750" lvl="0" indent="-285750" algn="ctr" defTabSz="577850">
                <a:spcBef>
                  <a:spcPct val="0"/>
                </a:spcBef>
                <a:spcAft>
                  <a:spcPct val="35000"/>
                </a:spcAft>
                <a:buFont typeface="Wingdings" panose="05000000000000000000" pitchFamily="2" charset="2"/>
                <a:buChar char="Ø"/>
              </a:pPr>
              <a:r>
                <a:rPr lang="ru-RU" sz="1300" dirty="0"/>
                <a:t>р</a:t>
              </a:r>
              <a:r>
                <a:rPr lang="ru-RU" sz="1300" dirty="0" smtClean="0"/>
                <a:t>итмический слух</a:t>
              </a:r>
            </a:p>
            <a:p>
              <a:pPr marL="285750" lvl="0" indent="-285750" algn="ctr" defTabSz="577850">
                <a:spcBef>
                  <a:spcPct val="0"/>
                </a:spcBef>
                <a:spcAft>
                  <a:spcPct val="35000"/>
                </a:spcAft>
                <a:buFont typeface="Wingdings" panose="05000000000000000000" pitchFamily="2" charset="2"/>
                <a:buChar char="Ø"/>
              </a:pPr>
              <a:r>
                <a:rPr lang="ru-RU" sz="1300" dirty="0"/>
                <a:t>в</a:t>
              </a:r>
              <a:r>
                <a:rPr lang="ru-RU" sz="1300" kern="1200" dirty="0" smtClean="0"/>
                <a:t>осприятие темпа</a:t>
              </a:r>
            </a:p>
            <a:p>
              <a:pPr marL="285750" lvl="0" indent="-285750" algn="ctr" defTabSz="577850">
                <a:spcBef>
                  <a:spcPct val="0"/>
                </a:spcBef>
                <a:spcAft>
                  <a:spcPct val="35000"/>
                </a:spcAft>
                <a:buFont typeface="Wingdings" panose="05000000000000000000" pitchFamily="2" charset="2"/>
                <a:buChar char="Ø"/>
              </a:pPr>
              <a:r>
                <a:rPr lang="ru-RU" sz="1300" dirty="0"/>
                <a:t>в</a:t>
              </a:r>
              <a:r>
                <a:rPr lang="ru-RU" sz="1300" dirty="0" smtClean="0"/>
                <a:t>осприятие силы голоса</a:t>
              </a:r>
            </a:p>
            <a:p>
              <a:pPr marL="285750" lvl="0" indent="-285750" algn="ctr" defTabSz="577850">
                <a:spcBef>
                  <a:spcPct val="0"/>
                </a:spcBef>
                <a:spcAft>
                  <a:spcPct val="35000"/>
                </a:spcAft>
                <a:buFont typeface="Wingdings" panose="05000000000000000000" pitchFamily="2" charset="2"/>
                <a:buChar char="Ø"/>
              </a:pPr>
              <a:r>
                <a:rPr lang="ru-RU" sz="1300" dirty="0" smtClean="0"/>
                <a:t>т</a:t>
              </a:r>
              <a:r>
                <a:rPr lang="ru-RU" sz="1300" kern="1200" dirty="0" smtClean="0"/>
                <a:t>ембр речи</a:t>
              </a:r>
              <a:endParaRPr lang="ru-RU" sz="1300" kern="1200" dirty="0"/>
            </a:p>
          </p:txBody>
        </p:sp>
      </p:grpSp>
      <p:cxnSp>
        <p:nvCxnSpPr>
          <p:cNvPr id="29" name="Прямая соединительная линия 28"/>
          <p:cNvCxnSpPr/>
          <p:nvPr/>
        </p:nvCxnSpPr>
        <p:spPr>
          <a:xfrm>
            <a:off x="4176677" y="4595482"/>
            <a:ext cx="0" cy="326468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3462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ctr">
              <a:spcBef>
                <a:spcPts val="0"/>
              </a:spcBef>
            </a:pPr>
            <a:r>
              <a:rPr lang="ru-RU" sz="1800" kern="0" cap="none" dirty="0">
                <a:solidFill>
                  <a:sysClr val="windowText" lastClr="000000"/>
                </a:solidFill>
              </a:rPr>
              <a:t>Формирование звуковой культуры </a:t>
            </a:r>
            <a:r>
              <a:rPr lang="ru-RU" sz="1800" kern="0" cap="none" dirty="0" smtClean="0">
                <a:solidFill>
                  <a:sysClr val="windowText" lastClr="000000"/>
                </a:solidFill>
              </a:rPr>
              <a:t>речи в работе </a:t>
            </a:r>
            <a:r>
              <a:rPr lang="ru-RU" sz="1800" kern="0" cap="none" dirty="0" smtClean="0">
                <a:solidFill>
                  <a:sysClr val="windowText" lastClr="000000"/>
                </a:solidFill>
              </a:rPr>
              <a:t>педагога</a:t>
            </a:r>
            <a:r>
              <a:rPr lang="ru-RU" sz="1800" kern="0" cap="none" dirty="0" smtClean="0">
                <a:solidFill>
                  <a:sysClr val="windowText" lastClr="000000"/>
                </a:solidFill>
              </a:rPr>
              <a:t> </a:t>
            </a:r>
            <a:r>
              <a:rPr lang="ru-RU" sz="1800" kern="0" cap="none" dirty="0" smtClean="0">
                <a:solidFill>
                  <a:sysClr val="windowText" lastClr="000000"/>
                </a:solidFill>
              </a:rPr>
              <a:t>ДОУ</a:t>
            </a:r>
            <a:r>
              <a:rPr lang="ru-RU" sz="1800" kern="0" cap="none" dirty="0">
                <a:solidFill>
                  <a:sysClr val="windowText" lastClr="000000"/>
                </a:solidFill>
              </a:rPr>
              <a:t/>
            </a:r>
            <a:br>
              <a:rPr lang="ru-RU" sz="1800" kern="0" cap="none" dirty="0">
                <a:solidFill>
                  <a:sysClr val="windowText" lastClr="000000"/>
                </a:solidFill>
              </a:rPr>
            </a:b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8476143"/>
              </p:ext>
            </p:extLst>
          </p:nvPr>
        </p:nvGraphicFramePr>
        <p:xfrm>
          <a:off x="755576" y="476671"/>
          <a:ext cx="7704856" cy="45365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Капля 5"/>
          <p:cNvSpPr/>
          <p:nvPr/>
        </p:nvSpPr>
        <p:spPr>
          <a:xfrm>
            <a:off x="2425719" y="4173413"/>
            <a:ext cx="1152128" cy="1080120"/>
          </a:xfrm>
          <a:prstGeom prst="teardrop">
            <a:avLst/>
          </a:prstGeom>
          <a:solidFill>
            <a:srgbClr val="BBEFB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/>
              <a:t>у</a:t>
            </a:r>
            <a:r>
              <a:rPr lang="ru-RU" sz="1000" b="1" dirty="0" smtClean="0"/>
              <a:t>тренняя речевая </a:t>
            </a:r>
            <a:r>
              <a:rPr lang="ru-RU" sz="900" b="1" dirty="0" smtClean="0"/>
              <a:t>гимнастика</a:t>
            </a:r>
            <a:endParaRPr lang="ru-RU" sz="900" b="1" dirty="0"/>
          </a:p>
        </p:txBody>
      </p:sp>
      <p:sp>
        <p:nvSpPr>
          <p:cNvPr id="7" name="Капля 6"/>
          <p:cNvSpPr/>
          <p:nvPr/>
        </p:nvSpPr>
        <p:spPr>
          <a:xfrm rot="221531">
            <a:off x="3054944" y="5193225"/>
            <a:ext cx="1152128" cy="1080120"/>
          </a:xfrm>
          <a:prstGeom prst="teardrop">
            <a:avLst/>
          </a:prstGeom>
          <a:solidFill>
            <a:srgbClr val="0EEA0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 smtClean="0"/>
              <a:t>прогулки</a:t>
            </a:r>
            <a:endParaRPr lang="ru-RU" sz="1000" b="1" dirty="0"/>
          </a:p>
        </p:txBody>
      </p:sp>
      <p:sp>
        <p:nvSpPr>
          <p:cNvPr id="8" name="Капля 7"/>
          <p:cNvSpPr/>
          <p:nvPr/>
        </p:nvSpPr>
        <p:spPr>
          <a:xfrm>
            <a:off x="4355976" y="5234881"/>
            <a:ext cx="1152128" cy="1080120"/>
          </a:xfrm>
          <a:prstGeom prst="teardrop">
            <a:avLst/>
          </a:prstGeom>
          <a:solidFill>
            <a:srgbClr val="88F77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/>
              <a:t>п</a:t>
            </a:r>
            <a:r>
              <a:rPr lang="ru-RU" sz="1000" b="1" dirty="0" smtClean="0"/>
              <a:t>риход и уход детей домой</a:t>
            </a:r>
            <a:endParaRPr lang="ru-RU" sz="1000" b="1" dirty="0"/>
          </a:p>
        </p:txBody>
      </p:sp>
      <p:sp>
        <p:nvSpPr>
          <p:cNvPr id="9" name="Капля 8"/>
          <p:cNvSpPr/>
          <p:nvPr/>
        </p:nvSpPr>
        <p:spPr>
          <a:xfrm>
            <a:off x="5426546" y="4298242"/>
            <a:ext cx="1152128" cy="1080120"/>
          </a:xfrm>
          <a:prstGeom prst="teardrop">
            <a:avLst/>
          </a:prstGeom>
          <a:solidFill>
            <a:srgbClr val="77DD1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/>
              <a:t>в</a:t>
            </a:r>
            <a:r>
              <a:rPr lang="ru-RU" sz="1000" b="1" dirty="0" smtClean="0"/>
              <a:t> </a:t>
            </a:r>
            <a:r>
              <a:rPr lang="ru-RU" sz="1000" b="1" dirty="0" err="1" smtClean="0"/>
              <a:t>вечернии</a:t>
            </a:r>
            <a:r>
              <a:rPr lang="ru-RU" sz="1000" b="1" dirty="0" smtClean="0"/>
              <a:t> часы</a:t>
            </a:r>
            <a:endParaRPr lang="ru-RU" sz="1000" b="1" dirty="0"/>
          </a:p>
        </p:txBody>
      </p:sp>
      <p:sp>
        <p:nvSpPr>
          <p:cNvPr id="3" name="Блок-схема: узел 2"/>
          <p:cNvSpPr/>
          <p:nvPr/>
        </p:nvSpPr>
        <p:spPr>
          <a:xfrm>
            <a:off x="2713751" y="548680"/>
            <a:ext cx="1728192" cy="1681336"/>
          </a:xfrm>
          <a:prstGeom prst="flowChartConnector">
            <a:avLst/>
          </a:prstGeom>
          <a:solidFill>
            <a:srgbClr val="FF99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Музыкальные занятия</a:t>
            </a:r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4277914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Загнутый угол 3"/>
          <p:cNvSpPr/>
          <p:nvPr/>
        </p:nvSpPr>
        <p:spPr>
          <a:xfrm>
            <a:off x="611560" y="908720"/>
            <a:ext cx="5112568" cy="1224136"/>
          </a:xfrm>
          <a:prstGeom prst="foldedCorner">
            <a:avLst/>
          </a:prstGeom>
          <a:solidFill>
            <a:srgbClr val="FFFF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Calibri"/>
                <a:ea typeface="Calibri"/>
                <a:cs typeface="Times New Roman"/>
              </a:rPr>
              <a:t>Во </a:t>
            </a:r>
            <a:r>
              <a:rPr lang="ru-RU" dirty="0">
                <a:solidFill>
                  <a:schemeClr val="tx1"/>
                </a:solidFill>
                <a:latin typeface="Calibri"/>
                <a:ea typeface="Calibri"/>
                <a:cs typeface="Times New Roman"/>
              </a:rPr>
              <a:t>время утренней речевой гимнастики </a:t>
            </a:r>
            <a:endParaRPr lang="ru-RU" dirty="0" smtClean="0">
              <a:solidFill>
                <a:schemeClr val="tx1"/>
              </a:solidFill>
              <a:latin typeface="Calibri"/>
              <a:ea typeface="Calibri"/>
              <a:cs typeface="Times New Roman"/>
            </a:endParaRPr>
          </a:p>
          <a:p>
            <a:pPr algn="ctr"/>
            <a:r>
              <a:rPr lang="ru-RU" sz="1200" dirty="0" smtClean="0">
                <a:solidFill>
                  <a:schemeClr val="tx1"/>
                </a:solidFill>
                <a:latin typeface="Calibri"/>
                <a:ea typeface="Calibri"/>
                <a:cs typeface="Times New Roman"/>
              </a:rPr>
              <a:t>можно</a:t>
            </a:r>
            <a:r>
              <a:rPr lang="ru-RU" sz="1400" dirty="0" smtClean="0">
                <a:solidFill>
                  <a:schemeClr val="tx1"/>
                </a:solidFill>
                <a:latin typeface="Calibri"/>
                <a:ea typeface="Calibri"/>
                <a:cs typeface="Times New Roman"/>
              </a:rPr>
              <a:t> </a:t>
            </a:r>
            <a:r>
              <a:rPr lang="ru-RU" sz="1200" dirty="0">
                <a:solidFill>
                  <a:schemeClr val="tx1"/>
                </a:solidFill>
                <a:latin typeface="Calibri"/>
                <a:ea typeface="Calibri"/>
                <a:cs typeface="Times New Roman"/>
              </a:rPr>
              <a:t>потренировать артикуляционный аппарат детей, уточнить и закрепить в игровой форме произношение того или иного звука</a:t>
            </a:r>
            <a:endParaRPr lang="ru-RU" sz="1200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2492896"/>
            <a:ext cx="4639458" cy="13673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4365102"/>
            <a:ext cx="4419600" cy="1440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50080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Углы">
  <a:themeElements>
    <a:clrScheme name="Углы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Углы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Углы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1113</TotalTime>
  <Words>2141</Words>
  <Application>Microsoft Office PowerPoint</Application>
  <PresentationFormat>Экран (4:3)</PresentationFormat>
  <Paragraphs>257</Paragraphs>
  <Slides>26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Углы</vt:lpstr>
      <vt:lpstr> Консультация для педагогов и специалистов ДОУ          </vt:lpstr>
      <vt:lpstr>Цель:  Повысить уровень компетенции педагогов и специалистов ДОУ с целью эффективности педагогического воздействия при воспитании звуковой культуры речи и профилактики речевых нарушений у дошкольников с учетом ФГОС. </vt:lpstr>
      <vt:lpstr>Презентация PowerPoint</vt:lpstr>
      <vt:lpstr>  Речь — это важнейшее достижение человека, которое позволяет общаться с помощью слов, звуков и других элементов языка. </vt:lpstr>
      <vt:lpstr> </vt:lpstr>
      <vt:lpstr>В процессе воспитания у детей звуковой культуры речи в детском саду педагог решает задачи </vt:lpstr>
      <vt:lpstr>Реализация задач воспитания звуковой культуры речи осуществляется по двум основным направлениям:</vt:lpstr>
      <vt:lpstr>Формирование звуковой культуры речи в работе педагога ДОУ </vt:lpstr>
      <vt:lpstr>Презентация PowerPoint</vt:lpstr>
      <vt:lpstr>Презентация PowerPoint</vt:lpstr>
      <vt:lpstr>Презентация PowerPoint</vt:lpstr>
      <vt:lpstr>Первая младшая группа (от двух до трех лет)  задачи воспитания звуковой культуры речи у детей третьего года  </vt:lpstr>
      <vt:lpstr>  Обследование состояния звуковой культуры речи детей в Первой  младшей группе (от двух до трех лет)   </vt:lpstr>
      <vt:lpstr> Вторая младшая группа (от трех до четырех лет)  задачи воспитания звуковой культуры речи у детей четвертого года  </vt:lpstr>
      <vt:lpstr>Презентация PowerPoint</vt:lpstr>
      <vt:lpstr>Средняя группа (от четырех до пяти лет)  задачи воспитания звуковой культуры речи у детей пятого года</vt:lpstr>
      <vt:lpstr>Презентация PowerPoint</vt:lpstr>
      <vt:lpstr>Старшая группа (от пяти до шести лет)  задачи воспитания звуковой культуры речи у детей шестого года</vt:lpstr>
      <vt:lpstr>Показатели развития.  К концу учебного года ребенок должен : </vt:lpstr>
      <vt:lpstr>Подготовительная к школе группа (от шести до семи лет) задачи воспитания звуковой культуры речи у детей седьмого года</vt:lpstr>
      <vt:lpstr> Обследование состояния звуковой культуры речи детей в Подготовительной к школе группе (от шести до семи лет)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143</cp:revision>
  <dcterms:created xsi:type="dcterms:W3CDTF">2016-01-01T09:53:50Z</dcterms:created>
  <dcterms:modified xsi:type="dcterms:W3CDTF">2016-02-25T12:47:14Z</dcterms:modified>
</cp:coreProperties>
</file>