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4" r:id="rId3"/>
    <p:sldId id="266" r:id="rId4"/>
    <p:sldId id="267" r:id="rId5"/>
    <p:sldId id="268" r:id="rId6"/>
    <p:sldId id="269" r:id="rId7"/>
    <p:sldId id="270" r:id="rId8"/>
    <p:sldId id="271" r:id="rId9"/>
    <p:sldId id="265" r:id="rId10"/>
    <p:sldId id="272" r:id="rId11"/>
    <p:sldId id="256" r:id="rId12"/>
    <p:sldId id="258" r:id="rId13"/>
    <p:sldId id="273" r:id="rId14"/>
    <p:sldId id="260" r:id="rId15"/>
    <p:sldId id="261" r:id="rId16"/>
    <p:sldId id="259" r:id="rId17"/>
    <p:sldId id="262" r:id="rId18"/>
    <p:sldId id="274" r:id="rId19"/>
    <p:sldId id="275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&#1044;&#1086;&#1085;&#1094;&#1099;-&#1084;&#1086;&#1083;&#1086;&#1076;&#1094;&#1099;.mp3" TargetMode="Externa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&#1063;&#1077;&#1088;&#1085;&#1099;&#1081;%20&#1074;&#1086;&#1088;&#1086;&#1085;.mp3" TargetMode="Externa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s://yandex.ru/images/search?img_url=http://www.soldatiki.su/data/b104_08_10.jpg&amp;uinfo=sw-1249-sh-702-ww-1230-wh-540-pd-1-wp-2x3_640x960&amp;_=1429446702337&amp;suggest_reqid=359209093142700354767016653992155&amp;viewport=wide&amp;text=%D0%BA%D0%B0%D1%80%D1%82%D0%B8%D0%BD%D0%BA%D0%B0%20%D0%B4%D0%BE%D0%BD%D1%81%D0%BA%D0%BE%D0%B3%D0%BE%20%D0%BA%D0%B0%D0%B7%D0%B0%D0%BA%D0%B0%20%D0%B2%2016%20%D0%B2%D0%B5%D0%BA%D0%B5&amp;pos=1&amp;rpt=simage&amp;pin=1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s://yandex.ru/images/search?img_url=http://mtdata.ru/u30/photo11E6/20956315284-0/original.jpeg&amp;uinfo=sw-1249-sh-702-ww-1230-wh-540-pd-1-wp-2x3_640x960&amp;_=1429446812450&amp;suggest_reqid=359209093142700354768121865210379&amp;viewport=wide&amp;text=%D0%BA%D0%B0%D1%80%D1%82%D0%B8%D0%BD%D0%BA%D0%B0%20%22%D0%90%D0%B7%D0%BE%D0%B2%D1%81%D0%BA%D0%BE%D0%B3%D0%BE%20%D1%81%D0%B8%D0%B4%D0%B5%D0%BD%D0%B8%D1%8F%22&amp;pos=0&amp;rpt=simage&amp;pin=1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s://yandex.ru/images/search?img_url=http://www.imha.ru/uploads/1210234742_ataka-shvedov-jaroslavskimi-dragunami-u-derevni.jpg&amp;uinfo=sw-1249-sh-702-ww-1230-wh-540-pd-1-wp-2x3_640x960&amp;_=1429446972293&amp;suggest_reqid=359209093142700354769720312671461&amp;viewport=wide&amp;text=%D0%BA%D0%B0%D0%B7%D0%B0%D0%BA%D0%B8%20%D0%B2%20%D1%81%D0%B5%D0%BC%D0%B8%D0%BB%D0%B5%D1%82%D0%BD%D0%B5%D0%B9%20%D0%B2%D0%BE%D0%B9%D0%BD%D0%B5&amp;pos=7&amp;rpt=simage&amp;pin=1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s://yandex.ru/images/search?img_url=http://img1.liveinternet.ru/images/attach/c/3/77/169/77169653_large_05_leybkazaki_byut_vestfalskih_egerey.jpg&amp;uinfo=sw-1249-sh-702-ww-1230-wh-540-pd-1-wp-2x3_640x960&amp;_=1429447048648&amp;suggest_reqid=359209093142700354770483784489698&amp;viewport=wide&amp;text=%D0%BA%D0%B0%D0%B7%D0%B0%D0%BA%D0%B8%20%D0%B2%20%D0%B2%D0%BE%D0%B9%D0%BD%D0%B5%201812%20%D0%B3%D0%BE%D0%B4%D0%B0&amp;pos=6&amp;rpt=simage&amp;pin=1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s://yandex.ru/images/search?img_url=http://bergenschild.com/Reconstruction/photosaloon/1914-18/chronicle_people/Niva1916-1/niva08_11_1916.jpg&amp;uinfo=sw-1249-sh-702-ww-1230-wh-540-pd-1-wp-2x3_640x960&amp;_=1429447196142&amp;viewport=wide&amp;suggest_reqid=359209093142700354771637866115113&amp;p=2&amp;text=%D0%94%D0%BE%D0%BD%D1%81%D0%BA%D0%B8%D0%B5%20%D0%BA%D0%B0%D0%B7%D0%B0%D0%BA%D0%B8%20%D0%B2%20%D0%BF%D0%B5%D1%80%D0%B2%D0%BE%D0%B9%20%D0%BC%D0%B8%D1%80%D0%BE%D0%B2%D0%BE%D0%B9&amp;pos=74&amp;rpt=simage&amp;pin=1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s://yandex.ru/images/search?img_url=http://klin-demianovo.ru/wp-content/uploads/2013/02/Galicciya.jpg&amp;uinfo=sw-1249-sh-702-ww-1245-wh-540-pd-1-wp-2x3_640x960&amp;_=1429447446397&amp;suggest_reqid=359209093142700354774462068495465&amp;viewport=wide&amp;text=%D0%B4%D0%BE%D0%BD%D1%81%D0%BA%D0%B8%D0%B5%20%D0%BA%D0%B0%D0%B7%D0%B0%D0%BA%D0%B8%20%D0%B2%20%D0%91%D1%80%D1%83%D1%81%D0%B8%D0%BB%D0%BE%D0%B2%D1%81%D0%BA%D0%BE%D0%BC%20%D0%BF%D1%80%D0%BE%D1%80%D1%8B%D0%B2%D0%B5&amp;pos=1&amp;rpt=simage&amp;pin=1" TargetMode="Externa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s://yandex.ru/images/search?img_url=http://img-fotki.yandex.ru/get/9516/14576209.fe/0_d8cac_37204b6_orig.jpg&amp;uinfo=sw-1249-sh-702-ww-1245-wh-540-pd-1-wp-2x3_640x960&amp;_=1429447446397&amp;suggest_reqid=359209093142700354774462068495465&amp;viewport=wide&amp;text=%D0%B4%D0%BE%D0%BD%D1%81%D0%BA%D0%B8%D0%B5%20%D0%BA%D0%B0%D0%B7%D0%B0%D0%BA%D0%B8%20%D0%B2%20%D0%91%D1%80%D1%83%D1%81%D0%B8%D0%BB%D0%BE%D0%B2%D1%81%D0%BA%D0%BE%D0%BC%20%D0%BF%D1%80%D0%BE%D1%80%D1%8B%D0%B2%D0%B5&amp;pos=7&amp;rpt=simage&amp;pin=1" TargetMode="Externa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s://yandex.ru/images/search?source=related-3&amp;img_url=http://pohodd.ru/gal/d/8060-3/2_.JPG&amp;uinfo=sw-1249-sh-702-ww-1230-wh-540-pd-1-wp-2x3_640x960&amp;_=1429447787592&amp;viewport=wide&amp;suggest_reqid=359209093142700354776457724188349&amp;nomisspell=1&amp;text=%D0%BA%D0%B0%D0%B7%D0%B0%D0%BA%D0%B8%20%D0%B2%20%D0%B2%D0%B5%D0%BB%D0%B8%D0%BA%D0%BE%D0%B9%20%D0%BE%D1%82%D0%B5%D1%87%D0%B5%D1%81%D1%82%D0%B2%D0%B5%D0%BD%D0%BD%D0%BE%D0%B9%20%D0%B2%D0%BE%D0%B9%D0%BD%D0%B5&amp;pos=6&amp;rpt=simage&amp;pin=1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&#1074;&#1089;&#1072;&#1076;&#1085;&#1080;&#1082;&#1080;%20&#1076;&#1088;&#1091;&#1075;&#1080;.mp3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НИЖНЯЯ КРЫНКА, история поселка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1581" y="260648"/>
            <a:ext cx="7560839" cy="572065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539552" y="5949280"/>
            <a:ext cx="82809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Поселения казаков16 век. </a:t>
            </a:r>
            <a:endParaRPr lang="ru-RU" sz="48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зачество в Величавой Отечественно войне: За Веру и Отечество! . Энциклопедия безопасности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5557" y="404664"/>
            <a:ext cx="7992887" cy="54005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0" y="5805264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Казачество в ВОВ</a:t>
            </a:r>
            <a:endParaRPr lang="ru-RU" sz="4800" b="1" i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99992" y="3244334"/>
            <a:ext cx="424847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Илюшкин </a:t>
            </a: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Николай Петрович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4139952" y="520157"/>
            <a:ext cx="4464496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«Сказание об отце </a:t>
            </a:r>
            <a:endParaRPr kumimoji="0" lang="ru-RU" sz="4800" b="1" i="1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сыне </a:t>
            </a:r>
            <a:r>
              <a:rPr kumimoji="0" lang="ru-RU" sz="4800" b="1" i="1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Недорубовых</a:t>
            </a:r>
            <a:r>
              <a:rPr kumimoji="0" lang="ru-RU" sz="48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».</a:t>
            </a:r>
            <a:endParaRPr kumimoji="0" lang="ru-RU" sz="4800" b="1" i="1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6385" name="Picture 1" descr="E:\михайловка2\Фото\DSC004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548680"/>
            <a:ext cx="3736359" cy="57606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Стрелка вправо 4">
            <a:hlinkClick r:id="rId3" action="ppaction://hlinkfile"/>
          </p:cNvPr>
          <p:cNvSpPr/>
          <p:nvPr/>
        </p:nvSpPr>
        <p:spPr>
          <a:xfrm>
            <a:off x="8316416" y="6381328"/>
            <a:ext cx="576064" cy="288032"/>
          </a:xfrm>
          <a:prstGeom prst="right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1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Статья профессора Ахметовой Л.С. - 22 Июня 2012 - Независимый сайт по журналистике и коммуник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7558" y="404664"/>
            <a:ext cx="7968884" cy="59766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332656"/>
            <a:ext cx="4464496" cy="5548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1" y="5805264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Отец и сын </a:t>
            </a:r>
            <a:r>
              <a:rPr lang="ru-RU" sz="4800" b="1" i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Недорубовы</a:t>
            </a:r>
            <a:r>
              <a:rPr lang="ru-RU" sz="48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1943год</a:t>
            </a:r>
            <a:endParaRPr lang="ru-RU" sz="4800" b="1" i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трелка вправо 3">
            <a:hlinkClick r:id="rId3" action="ppaction://hlinkfile"/>
          </p:cNvPr>
          <p:cNvSpPr/>
          <p:nvPr/>
        </p:nvSpPr>
        <p:spPr>
          <a:xfrm>
            <a:off x="8460432" y="188640"/>
            <a:ext cx="467544" cy="360040"/>
          </a:xfrm>
          <a:prstGeom prst="right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 descr="C:\Users\1\Desktop\Сопельняк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88640"/>
            <a:ext cx="4985394" cy="63092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1\Desktop\Тушканов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332656"/>
            <a:ext cx="5760640" cy="61099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 descr="C:\Users\1\Desktop\Отец и сы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52707" y="404664"/>
            <a:ext cx="6238587" cy="61399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1" descr="E:\михайловка2\Фото\встреча с областными военно - патриотическими клубами на родине героя К.И. Недорубова (3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1540" y="183290"/>
            <a:ext cx="8280920" cy="64914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38337"/>
            <a:ext cx="7920880" cy="63813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E:\михайловка2\Фото\Памятник в школ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400492"/>
            <a:ext cx="5616624" cy="62425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im3-tub-ru.yandex.net/i?id=3b03a107c6d0bfa4aaaac28ba9f9ad43&amp;n=21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7564" y="332656"/>
            <a:ext cx="7848872" cy="56886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1" y="5877272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Донской казак в 16 веке</a:t>
            </a:r>
            <a:endParaRPr lang="ru-RU" sz="4800" b="1" i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im3-tub-ru.yandex.net/i?id=6ffc97ec4612753c06488bb0e468c1d8&amp;n=21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548680"/>
            <a:ext cx="7920880" cy="51845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0" y="5733256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Азовское сидение</a:t>
            </a:r>
            <a:endParaRPr lang="ru-RU" sz="4800" b="1" i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im2-tub-ru.yandex.net/i?id=313c70191d8da1494f6e58bcd06de162&amp;n=21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548680"/>
            <a:ext cx="8064896" cy="48965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1" y="5517232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Казаки в семилетней войне</a:t>
            </a:r>
            <a:endParaRPr lang="ru-RU" sz="4800" b="1" i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im2-tub-ru.yandex.net/i?id=042ad4ef8a4415cb150303caeed68abd&amp;n=21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404664"/>
            <a:ext cx="8064896" cy="4752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0" y="5157191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Летучий корпус Донских казаков в войне 1812 года</a:t>
            </a:r>
            <a:endParaRPr lang="ru-RU" sz="4800" b="1" i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im0-tub-ru.yandex.net/i?id=998900d6651440a024b5846dd5f5cccc&amp;n=21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32656"/>
            <a:ext cx="8352928" cy="51125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4396681"/>
            <a:ext cx="91440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17-й Донской казачий генерала Бакланова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полк Первая Мировая Война</a:t>
            </a:r>
            <a:endParaRPr kumimoji="0" lang="ru-RU" sz="4800" b="1" i="1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im0-tub-ru.yandex.net/i?id=95082f74298a3690d666c29bdc55d48c&amp;n=21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476672"/>
            <a:ext cx="8064896" cy="45365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5368473"/>
            <a:ext cx="9144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Брусиловский прорыв</a:t>
            </a:r>
            <a:endParaRPr kumimoji="0" lang="ru-RU" sz="4800" b="1" i="1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im0-tub-ru.yandex.net/i?id=163cb3348ecebb0c212ef4d006a94924&amp;n=21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476672"/>
            <a:ext cx="4032448" cy="45365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-126267" y="5089971"/>
            <a:ext cx="9396535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Участник Брусиловского прорыва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4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К.И. </a:t>
            </a:r>
            <a:r>
              <a:rPr lang="ru-RU" sz="4400" b="1" i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Недорубов</a:t>
            </a:r>
            <a:endParaRPr kumimoji="0" lang="ru-RU" sz="4400" b="1" i="1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im0-tub-ru.yandex.net/i?id=417ea45722967e26807f588a7bfbd96b&amp;n=21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7564" y="404664"/>
            <a:ext cx="7848872" cy="49685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0" y="5474235"/>
            <a:ext cx="9144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Казаки Красной Армии в ВОВ</a:t>
            </a:r>
            <a:endParaRPr kumimoji="0" lang="ru-RU" sz="4800" b="1" i="1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трелка вправо 3">
            <a:hlinkClick r:id="rId4" action="ppaction://hlinkfile"/>
          </p:cNvPr>
          <p:cNvSpPr/>
          <p:nvPr/>
        </p:nvSpPr>
        <p:spPr>
          <a:xfrm>
            <a:off x="8316416" y="6373368"/>
            <a:ext cx="618368" cy="295992"/>
          </a:xfrm>
          <a:prstGeom prst="right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9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64</Words>
  <Application>Microsoft Office PowerPoint</Application>
  <PresentationFormat>Экран (4:3)</PresentationFormat>
  <Paragraphs>19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Юлия Зименкова</cp:lastModifiedBy>
  <cp:revision>10</cp:revision>
  <dcterms:created xsi:type="dcterms:W3CDTF">2015-04-27T04:02:56Z</dcterms:created>
  <dcterms:modified xsi:type="dcterms:W3CDTF">2016-02-19T04:59:08Z</dcterms:modified>
</cp:coreProperties>
</file>