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78" r:id="rId10"/>
    <p:sldId id="285" r:id="rId11"/>
    <p:sldId id="286" r:id="rId12"/>
    <p:sldId id="283" r:id="rId13"/>
    <p:sldId id="282" r:id="rId14"/>
    <p:sldId id="28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41" autoAdjust="0"/>
  </p:normalViewPr>
  <p:slideViewPr>
    <p:cSldViewPr>
      <p:cViewPr>
        <p:scale>
          <a:sx n="80" d="100"/>
          <a:sy n="80" d="100"/>
        </p:scale>
        <p:origin x="-158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89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2097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Конспект подгруппового (индивидуального) логопедического занятия 1 класса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Тема: </a:t>
            </a:r>
            <a:r>
              <a:rPr lang="ru-RU" sz="5400" dirty="0" smtClean="0"/>
              <a:t>Знакомство с речевым аппаратом.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Подражательная речевая деятельность</a:t>
            </a:r>
            <a:r>
              <a:rPr lang="ru-RU" sz="3200" b="1" i="1" dirty="0" smtClean="0"/>
              <a:t>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2050" name="Picture 2" descr="D:\Desktop\Картинки\30fb27d2b9f6beee5b8f46fa05wa--materialy-dlya-tvorchestva-italyanskaya-farforovaya-kukl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D:\Desktop\Картинки\dampfer-und-kinder-315120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514600"/>
            <a:ext cx="3253576" cy="347882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81000" y="1524000"/>
            <a:ext cx="4040188" cy="113347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dirty="0" smtClean="0"/>
              <a:t>Ребята, Катя широко открывает ротик и говорит «а – </a:t>
            </a:r>
            <a:r>
              <a:rPr lang="ru-RU" sz="6400" dirty="0" err="1" smtClean="0"/>
              <a:t>а</a:t>
            </a:r>
            <a:r>
              <a:rPr lang="ru-RU" sz="6400" dirty="0" smtClean="0"/>
              <a:t> – </a:t>
            </a:r>
            <a:r>
              <a:rPr lang="ru-RU" sz="6400" dirty="0" err="1" smtClean="0"/>
              <a:t>а</a:t>
            </a:r>
            <a:r>
              <a:rPr lang="ru-RU" sz="6400" dirty="0" smtClean="0"/>
              <a:t>». Повторите за Катей, ребята.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4041775" cy="1143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Пароход гудит «у - </a:t>
            </a:r>
            <a:r>
              <a:rPr lang="ru-RU" dirty="0" err="1" smtClean="0"/>
              <a:t>у</a:t>
            </a:r>
            <a:r>
              <a:rPr lang="ru-RU" dirty="0" smtClean="0"/>
              <a:t> – </a:t>
            </a:r>
            <a:r>
              <a:rPr lang="ru-RU" dirty="0" err="1" smtClean="0"/>
              <a:t>у</a:t>
            </a:r>
            <a:r>
              <a:rPr lang="ru-RU" dirty="0" smtClean="0"/>
              <a:t>». Ребята, губки вытяните вперед и скажите «у – </a:t>
            </a:r>
            <a:r>
              <a:rPr lang="ru-RU" dirty="0" err="1" smtClean="0"/>
              <a:t>у</a:t>
            </a:r>
            <a:r>
              <a:rPr lang="ru-RU" dirty="0" smtClean="0"/>
              <a:t> – </a:t>
            </a:r>
            <a:r>
              <a:rPr lang="ru-RU" dirty="0" err="1" smtClean="0"/>
              <a:t>у</a:t>
            </a:r>
            <a:r>
              <a:rPr lang="ru-RU" dirty="0" smtClean="0"/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Фразовая речь.  Произнесение «Вот; тут». Где Катя? Где пароход?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Тут а – </a:t>
            </a:r>
            <a:r>
              <a:rPr lang="ru-RU" dirty="0" err="1" smtClean="0"/>
              <a:t>а</a:t>
            </a:r>
            <a:r>
              <a:rPr lang="ru-RU" dirty="0" smtClean="0"/>
              <a:t> - </a:t>
            </a:r>
            <a:r>
              <a:rPr lang="ru-RU" dirty="0" err="1" smtClean="0"/>
              <a:t>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Вот у - </a:t>
            </a:r>
            <a:r>
              <a:rPr lang="ru-RU" dirty="0" err="1" smtClean="0"/>
              <a:t>у</a:t>
            </a:r>
            <a:r>
              <a:rPr lang="ru-RU" dirty="0" smtClean="0"/>
              <a:t> - </a:t>
            </a:r>
            <a:r>
              <a:rPr lang="ru-RU" dirty="0" err="1" smtClean="0"/>
              <a:t>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D:\Desktop\Картинки\dampfer-und-kinder-31512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962400" cy="3779837"/>
          </a:xfrm>
          <a:prstGeom prst="rect">
            <a:avLst/>
          </a:prstGeom>
          <a:noFill/>
        </p:spPr>
      </p:pic>
      <p:pic>
        <p:nvPicPr>
          <p:cNvPr id="7" name="Picture 2" descr="D:\Desktop\Картинки\30fb27d2b9f6beee5b8f46fa05wa--materialy-dlya-tvorchestva-italyanskaya-farforovaya-ku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4022725" cy="3017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Пальчиковая гимнастика «Кулачок - ладошка».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lvl="1"/>
            <a:r>
              <a:rPr lang="ru-RU" sz="3200" dirty="0" smtClean="0"/>
              <a:t>Дети по инструкции педагога меняют положение кистей рук: кулачек, ладошка.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Развитие понимания речи игра «Покажи части тела и лица».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153400" cy="6858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9600" dirty="0" smtClean="0"/>
              <a:t>Рассматривание картинок. </a:t>
            </a:r>
          </a:p>
          <a:p>
            <a:pPr>
              <a:buNone/>
            </a:pPr>
            <a:r>
              <a:rPr lang="ru-RU" sz="9600" dirty="0" smtClean="0"/>
              <a:t>    Покажи  нос, ухо – уши, глаз – глаза и т.д.</a:t>
            </a:r>
          </a:p>
          <a:p>
            <a:endParaRPr lang="ru-RU" dirty="0"/>
          </a:p>
        </p:txBody>
      </p:sp>
      <p:pic>
        <p:nvPicPr>
          <p:cNvPr id="4098" name="Picture 2" descr="D:\Desktop\Картинки\chasti-tela-kartinki-dlya-detey-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2133599"/>
            <a:ext cx="6324600" cy="4599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Итог занятия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Ребята, вы познакомились с речевым аппаратом, я сейчас буду называть части а вы покажете их на себе: губы, верхняя губа, нижняя губа, зубы, язык, челюсть.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  Анализ занятия.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Ребята, вы очень внимательно меня слушали, рассматривали картинки и старались сами говорить. Молодцы!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Задачи: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962400"/>
            <a:ext cx="7467600" cy="2511552"/>
          </a:xfrm>
        </p:spPr>
        <p:txBody>
          <a:bodyPr/>
          <a:lstStyle/>
          <a:p>
            <a:r>
              <a:rPr lang="ru-RU" dirty="0" smtClean="0"/>
              <a:t>Познакомить детей </a:t>
            </a:r>
            <a:r>
              <a:rPr lang="ru-RU" dirty="0" smtClean="0"/>
              <a:t>с речевым аппаратом: губы, зубы, язык, челюсть (их подвижность). Увеличивать объем  понимания  речи. Развивать фонематический слух. Воспитывать умение действовать по инструкции педагога.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81000"/>
            <a:ext cx="7848600" cy="5334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</a:t>
            </a:r>
            <a:r>
              <a:rPr kumimoji="0" lang="ru-RU" sz="32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200" b="0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990600"/>
            <a:ext cx="7467600" cy="2511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400" dirty="0" smtClean="0"/>
              <a:t>Ознакомление детей с тяжелыми нарушениями речи со строением артикуляционного аппарата с помощью игровых приемов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Оборудование: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зеркало, комнатные растения, картинки: «Солнце - тучка»; речевой аппарат; человек; кукла  Катя, пароход. Ширма, барабан, дудочка.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/>
              <a:t>Психогимнастика</a:t>
            </a:r>
            <a:r>
              <a:rPr lang="ru-RU" sz="3200" b="1" i="1" dirty="0" smtClean="0"/>
              <a:t> «Солнце - тучка»</a:t>
            </a:r>
            <a:endParaRPr lang="ru-RU" sz="3200" dirty="0"/>
          </a:p>
        </p:txBody>
      </p:sp>
      <p:pic>
        <p:nvPicPr>
          <p:cNvPr id="1026" name="Picture 2" descr="D:\Desktop\Картинки\70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71064"/>
            <a:ext cx="3657600" cy="2430272"/>
          </a:xfrm>
          <a:prstGeom prst="rect">
            <a:avLst/>
          </a:prstGeom>
          <a:noFill/>
        </p:spPr>
      </p:pic>
      <p:pic>
        <p:nvPicPr>
          <p:cNvPr id="1027" name="Picture 3" descr="D:\Desktop\Картинки\b8bf23995ea8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209107"/>
            <a:ext cx="3657600" cy="335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 </a:t>
            </a:r>
            <a:r>
              <a:rPr lang="ru-RU" sz="3600" b="1" i="1" dirty="0" smtClean="0"/>
              <a:t>Игра «Что звучит?»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7" name="Picture 3" descr="D:\Desktop\Картинки\dru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43347"/>
            <a:ext cx="3657600" cy="4085705"/>
          </a:xfrm>
          <a:prstGeom prst="rect">
            <a:avLst/>
          </a:prstGeom>
          <a:noFill/>
        </p:spPr>
      </p:pic>
      <p:pic>
        <p:nvPicPr>
          <p:cNvPr id="1026" name="Picture 2" descr="D:\Desktop\Картинки\5031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Игра «Понюхаем цветы» </a:t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3657600" cy="46640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- Ребята, посмотрите своими глазками какие красивые цветы. А чем мы можем цветы понюхать? Правильно, носиками. Нюхайте осторожно, ротик закрыли, носиком дышите.</a:t>
            </a:r>
          </a:p>
          <a:p>
            <a:endParaRPr lang="ru-RU" dirty="0"/>
          </a:p>
        </p:txBody>
      </p:sp>
      <p:pic>
        <p:nvPicPr>
          <p:cNvPr id="2050" name="Picture 2" descr="D:\Desktop\Картинки\az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143000"/>
            <a:ext cx="48895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Рассматривание частей лица.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Работа перед зеркалом.</a:t>
            </a:r>
          </a:p>
          <a:p>
            <a:r>
              <a:rPr lang="ru-RU" dirty="0" smtClean="0"/>
              <a:t>Покажите глазки, носик, ротик, ушки.</a:t>
            </a:r>
            <a:endParaRPr lang="ru-RU" dirty="0"/>
          </a:p>
        </p:txBody>
      </p:sp>
      <p:pic>
        <p:nvPicPr>
          <p:cNvPr id="1026" name="Picture 2" descr="D:\Desktop\Картинки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057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Чтение стихотворения «</a:t>
            </a:r>
            <a:r>
              <a:rPr lang="ru-RU" sz="3200" b="1" i="1" dirty="0" err="1" smtClean="0"/>
              <a:t>Сказочка-указочка</a:t>
            </a:r>
            <a:r>
              <a:rPr lang="ru-RU" sz="3200" b="1" i="1" dirty="0" smtClean="0"/>
              <a:t>».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3"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Дети по показу педагога и в соответствии с текстом показывают на лице</a:t>
            </a:r>
            <a:r>
              <a:rPr lang="ru-RU" b="1" i="1" dirty="0" smtClean="0"/>
              <a:t> </a:t>
            </a:r>
            <a:r>
              <a:rPr lang="ru-RU" dirty="0" smtClean="0"/>
              <a:t>губы, зубы, язык, челюсть.</a:t>
            </a:r>
          </a:p>
          <a:p>
            <a:r>
              <a:rPr lang="ru-RU" dirty="0" smtClean="0"/>
              <a:t>Не устала ты пока, </a:t>
            </a:r>
            <a:br>
              <a:rPr lang="ru-RU" dirty="0" smtClean="0"/>
            </a:br>
            <a:r>
              <a:rPr lang="ru-RU" dirty="0" smtClean="0"/>
              <a:t>Покажи, моя рука: </a:t>
            </a:r>
            <a:br>
              <a:rPr lang="ru-RU" dirty="0" smtClean="0"/>
            </a:br>
            <a:r>
              <a:rPr lang="ru-RU" dirty="0" smtClean="0"/>
              <a:t>Это — правая щека, </a:t>
            </a:r>
            <a:br>
              <a:rPr lang="ru-RU" dirty="0" smtClean="0"/>
            </a:br>
            <a:r>
              <a:rPr lang="ru-RU" dirty="0" smtClean="0"/>
              <a:t>Это — левая щека.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Ты сильна, а не слаба, </a:t>
            </a:r>
            <a:br>
              <a:rPr lang="ru-RU" dirty="0" smtClean="0"/>
            </a:br>
            <a:r>
              <a:rPr lang="ru-RU" dirty="0" smtClean="0"/>
              <a:t>Здравствуй, верхняя губа, </a:t>
            </a:r>
            <a:br>
              <a:rPr lang="ru-RU" dirty="0" smtClean="0"/>
            </a:br>
            <a:r>
              <a:rPr lang="ru-RU" dirty="0" smtClean="0"/>
              <a:t>Здравствуй, нижняя губа, </a:t>
            </a:r>
            <a:br>
              <a:rPr lang="ru-RU" dirty="0" smtClean="0"/>
            </a:br>
            <a:r>
              <a:rPr lang="ru-RU" dirty="0" smtClean="0"/>
              <a:t>Ты не меньше мне люба!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у губ одна черта — </a:t>
            </a:r>
            <a:br>
              <a:rPr lang="ru-RU" dirty="0" smtClean="0"/>
            </a:br>
            <a:r>
              <a:rPr lang="ru-RU" dirty="0" smtClean="0"/>
              <a:t>В них улыбка заперта: </a:t>
            </a:r>
            <a:br>
              <a:rPr lang="ru-RU" dirty="0" smtClean="0"/>
            </a:br>
            <a:r>
              <a:rPr lang="ru-RU" dirty="0" smtClean="0"/>
              <a:t>Вправо — правый угол рта, </a:t>
            </a:r>
            <a:br>
              <a:rPr lang="ru-RU" dirty="0" smtClean="0"/>
            </a:br>
            <a:r>
              <a:rPr lang="ru-RU" dirty="0" smtClean="0"/>
              <a:t>Влево — левый угол рта.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Подбородок тянем вниз, </a:t>
            </a:r>
            <a:br>
              <a:rPr lang="ru-RU" dirty="0" smtClean="0"/>
            </a:br>
            <a:r>
              <a:rPr lang="ru-RU" dirty="0" smtClean="0"/>
              <a:t>Чтобы с челюстью отвис. </a:t>
            </a:r>
            <a:br>
              <a:rPr lang="ru-RU" dirty="0" smtClean="0"/>
            </a:br>
            <a:r>
              <a:rPr lang="ru-RU" dirty="0" smtClean="0"/>
              <a:t>Там — к прогулкам не привык — </a:t>
            </a:r>
            <a:br>
              <a:rPr lang="ru-RU" dirty="0" smtClean="0"/>
            </a:br>
            <a:r>
              <a:rPr lang="ru-RU" dirty="0" smtClean="0"/>
              <a:t>Робко прячется язык.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вокруг-то — целый ряд </a:t>
            </a:r>
            <a:br>
              <a:rPr lang="ru-RU" dirty="0" smtClean="0"/>
            </a:br>
            <a:r>
              <a:rPr lang="ru-RU" dirty="0" smtClean="0"/>
              <a:t>Зубки нижние стоят: </a:t>
            </a:r>
            <a:br>
              <a:rPr lang="ru-RU" dirty="0" smtClean="0"/>
            </a:br>
            <a:r>
              <a:rPr lang="ru-RU" dirty="0" smtClean="0"/>
              <a:t>Боковые слева, справа, </a:t>
            </a:r>
            <a:br>
              <a:rPr lang="ru-RU" dirty="0" smtClean="0"/>
            </a:br>
            <a:r>
              <a:rPr lang="ru-RU" dirty="0" smtClean="0"/>
              <a:t>Впереди — зубов оправа.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Нёбо вместо потолка </a:t>
            </a:r>
            <a:br>
              <a:rPr lang="ru-RU" dirty="0" smtClean="0"/>
            </a:br>
            <a:r>
              <a:rPr lang="ru-RU" dirty="0" smtClean="0"/>
              <a:t>Есть во рту у языка. </a:t>
            </a:r>
            <a:br>
              <a:rPr lang="ru-RU" dirty="0" smtClean="0"/>
            </a:br>
            <a:r>
              <a:rPr lang="ru-RU" dirty="0" smtClean="0"/>
              <a:t>А когда открылся рот, </a:t>
            </a:r>
            <a:br>
              <a:rPr lang="ru-RU" dirty="0" smtClean="0"/>
            </a:br>
            <a:r>
              <a:rPr lang="ru-RU" dirty="0" smtClean="0"/>
              <a:t>Язычок пошёл вперёд.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Интересная картинка: </a:t>
            </a:r>
            <a:br>
              <a:rPr lang="ru-RU" dirty="0" smtClean="0"/>
            </a:br>
            <a:r>
              <a:rPr lang="ru-RU" dirty="0" smtClean="0"/>
              <a:t>Есть и кончик, есть и спинка, </a:t>
            </a:r>
            <a:br>
              <a:rPr lang="ru-RU" dirty="0" smtClean="0"/>
            </a:br>
            <a:r>
              <a:rPr lang="ru-RU" dirty="0" smtClean="0"/>
              <a:t>Боковые есть края — </a:t>
            </a:r>
            <a:br>
              <a:rPr lang="ru-RU" dirty="0" smtClean="0"/>
            </a:br>
            <a:r>
              <a:rPr lang="ru-RU" dirty="0" smtClean="0"/>
              <a:t>Всё про ротик знаю 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Физ. минутка «Прятки»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Дети прячутся за стульчиками. Педагог «Где дети? Где Маша? Где Настя? </a:t>
            </a:r>
            <a:r>
              <a:rPr lang="ru-RU" dirty="0" err="1" smtClean="0"/>
              <a:t>Ку</a:t>
            </a:r>
            <a:r>
              <a:rPr lang="ru-RU" dirty="0" smtClean="0"/>
              <a:t> - </a:t>
            </a:r>
            <a:r>
              <a:rPr lang="ru-RU" dirty="0" err="1" smtClean="0"/>
              <a:t>ку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Дети выглядывают из - за стульчиков «Вот я! Тут я!»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396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Конспект подгруппового (индивидуального) логопедического занятия 1 класса</vt:lpstr>
      <vt:lpstr>Задачи:</vt:lpstr>
      <vt:lpstr>Оборудование:</vt:lpstr>
      <vt:lpstr>Психогимнастика «Солнце - тучка»</vt:lpstr>
      <vt:lpstr>   Игра «Что звучит?»  </vt:lpstr>
      <vt:lpstr>Игра «Понюхаем цветы»  </vt:lpstr>
      <vt:lpstr>Рассматривание частей лица. </vt:lpstr>
      <vt:lpstr>Чтение стихотворения «Сказочка-указочка». </vt:lpstr>
      <vt:lpstr>Физ. минутка «Прятки»</vt:lpstr>
      <vt:lpstr>Подражательная речевая деятельность. </vt:lpstr>
      <vt:lpstr>                    Фразовая речь.  Произнесение «Вот; тут». Где Катя? Где пароход? </vt:lpstr>
      <vt:lpstr>Пальчиковая гимнастика «Кулачок - ладошка». </vt:lpstr>
      <vt:lpstr>Развитие понимания речи игра «Покажи части тела и лица».</vt:lpstr>
      <vt:lpstr>Итог занятия.</vt:lpstr>
      <vt:lpstr>  Анализ занятия.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подгруппового (индивидуального) логопедического занятия 1 класса</dc:title>
  <dc:creator>хен</dc:creator>
  <cp:lastModifiedBy>Microsoft Office</cp:lastModifiedBy>
  <cp:revision>83</cp:revision>
  <dcterms:created xsi:type="dcterms:W3CDTF">2014-01-27T08:19:12Z</dcterms:created>
  <dcterms:modified xsi:type="dcterms:W3CDTF">2016-02-27T12:41:25Z</dcterms:modified>
</cp:coreProperties>
</file>