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8" r:id="rId5"/>
    <p:sldId id="261" r:id="rId6"/>
    <p:sldId id="259" r:id="rId7"/>
    <p:sldId id="270" r:id="rId8"/>
    <p:sldId id="263" r:id="rId9"/>
    <p:sldId id="265" r:id="rId10"/>
    <p:sldId id="272" r:id="rId11"/>
    <p:sldId id="26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>
        <p:scale>
          <a:sx n="70" d="100"/>
          <a:sy n="70" d="100"/>
        </p:scale>
        <p:origin x="-4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1C2A-8851-4E12-8D2F-7CB7BC3C718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0717-5E40-47D8-B2EF-D4104645D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9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EEEE-75A9-4E64-B89F-80F7DF38EEE0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55A9-D139-4676-BED1-141675C0A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4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521D-AF00-4A6F-9B3F-8849B08A4E4F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1B7F-BFB0-499D-BA74-073CDB946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29E7-E873-433A-8873-E2D9C11E74A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789C-9D36-4931-B8C4-987AE3A6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4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F3AF-32A2-477B-A9B2-E8BA3319D23B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DAD3-8E69-447D-BD42-33DBBB55F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9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BA24-9349-4029-A51D-F47D1ADDBF26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924C-6A9D-4004-B9EE-DF6A26881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E9FE-0C0A-41FD-B0F0-80C1F0B91CC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D18D-C1F3-4F3E-8B70-02A088BB4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5C13-3900-48C6-B4A0-B445BA3C617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B154-940F-4CFA-AAB3-3CECBD1D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1648-6436-48D1-94D1-F324C60076C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CC0A-2E8B-4053-B464-B92988F8E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3437-89C9-4F91-9E7C-1B6BBB98C63E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06E6-B507-45F3-A0D2-37D1B34B6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4438-B921-4BA2-8042-85D5DA925E8C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F88F-3D4C-4B90-B8FC-6EF704C93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B758B-5DD9-4595-B02C-C30E75E6F21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72627-994F-4224-AB78-99B9FE96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VEExport%2026s.mp3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logorech.blogspot.ru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blue1585.mp3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rsib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fon_8dcc64548ff40578a90bfe96488c79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151" y="1916832"/>
            <a:ext cx="45511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НОД «Путешествие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волшебную страну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снежных слов»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114675" y="692150"/>
            <a:ext cx="341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ГБОУ ШМК Бибирево</a:t>
            </a:r>
          </a:p>
          <a:p>
            <a:pPr algn="ctr" eaLnBrk="1" hangingPunct="1"/>
            <a:r>
              <a:rPr lang="ru-RU" altLang="en-US" sz="2000" b="1">
                <a:solidFill>
                  <a:srgbClr val="002060"/>
                </a:solidFill>
              </a:rPr>
              <a:t>Дошкольное отделение 5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443663" y="55165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026" name="Picture 2" descr="http://3.bp.blogspot.com/-TBMqJO2l17k/Vnfkp1mIW-I/AAAAAAAABlw/nL3InFvwfFY/s1600/%25D0%259A%25D0%25BE%25D0%25BF%25D0%25B8%25D1%258F%2B%2521%2521%2BIMG_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240360" cy="211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787900" y="4149725"/>
            <a:ext cx="412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Подготовили и провели: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Учитель-логопед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Добрынина Оксана Валентиновна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Воспитатель </a:t>
            </a:r>
          </a:p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Кузякина Екатерина Георгиевна</a:t>
            </a:r>
          </a:p>
          <a:p>
            <a:pPr eaLnBrk="1" hangingPunct="1"/>
            <a:r>
              <a:rPr lang="en-US" altLang="en-US" b="1">
                <a:solidFill>
                  <a:srgbClr val="7030A0"/>
                </a:solidFill>
                <a:hlinkClick r:id="rId5"/>
              </a:rPr>
              <a:t>http://logorech.blogspot.ru/</a:t>
            </a:r>
            <a:r>
              <a:rPr lang="ru-RU" altLang="en-US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851275" y="6308725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002060"/>
                </a:solidFill>
              </a:rPr>
              <a:t>2016 г.</a:t>
            </a:r>
          </a:p>
        </p:txBody>
      </p:sp>
      <p:pic>
        <p:nvPicPr>
          <p:cNvPr id="11" name="NVEExport 26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MersiboScene_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lue158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4"/>
          <p:cNvGrpSpPr>
            <a:grpSpLocks/>
          </p:cNvGrpSpPr>
          <p:nvPr/>
        </p:nvGrpSpPr>
        <p:grpSpPr bwMode="auto">
          <a:xfrm>
            <a:off x="0" y="-6724650"/>
            <a:ext cx="9144000" cy="13582650"/>
            <a:chOff x="-1" y="-6724128"/>
            <a:chExt cx="9144001" cy="13582128"/>
          </a:xfrm>
        </p:grpSpPr>
        <p:pic>
          <p:nvPicPr>
            <p:cNvPr id="12292" name="Рисунок 2" descr="Зимний_фон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" y="-6724128"/>
              <a:ext cx="9144001" cy="788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Рисунок 1" descr="Зимний_фон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9144000" cy="580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700338" y="1557338"/>
            <a:ext cx="43291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chemeClr val="bg1"/>
                </a:solidFill>
              </a:rPr>
              <a:t>Слова, как родные, </a:t>
            </a:r>
            <a:br>
              <a:rPr lang="ru-RU" altLang="en-US" sz="2400" b="1">
                <a:solidFill>
                  <a:schemeClr val="bg1"/>
                </a:solidFill>
              </a:rPr>
            </a:br>
            <a:r>
              <a:rPr lang="ru-RU" altLang="en-US" sz="2400" b="1">
                <a:solidFill>
                  <a:schemeClr val="bg1"/>
                </a:solidFill>
              </a:rPr>
              <a:t>Похожи чуть-чуть,</a:t>
            </a:r>
            <a:br>
              <a:rPr lang="ru-RU" altLang="en-US" sz="2400" b="1">
                <a:solidFill>
                  <a:schemeClr val="bg1"/>
                </a:solidFill>
              </a:rPr>
            </a:br>
            <a:r>
              <a:rPr lang="ru-RU" altLang="en-US" sz="2400" b="1">
                <a:solidFill>
                  <a:schemeClr val="bg1"/>
                </a:solidFill>
              </a:rPr>
              <a:t>И если поставить их в ряд,</a:t>
            </a:r>
            <a:br>
              <a:rPr lang="ru-RU" altLang="en-US" sz="2400" b="1">
                <a:solidFill>
                  <a:schemeClr val="bg1"/>
                </a:solidFill>
              </a:rPr>
            </a:br>
            <a:r>
              <a:rPr lang="ru-RU" altLang="en-US" sz="2400" b="1">
                <a:solidFill>
                  <a:schemeClr val="bg1"/>
                </a:solidFill>
              </a:rPr>
              <a:t>Немного послушать</a:t>
            </a:r>
            <a:br>
              <a:rPr lang="ru-RU" altLang="en-US" sz="2400" b="1">
                <a:solidFill>
                  <a:schemeClr val="bg1"/>
                </a:solidFill>
              </a:rPr>
            </a:br>
            <a:r>
              <a:rPr lang="ru-RU" altLang="en-US" sz="2400" b="1">
                <a:solidFill>
                  <a:schemeClr val="bg1"/>
                </a:solidFill>
              </a:rPr>
              <a:t>И вдуматься в суть – </a:t>
            </a:r>
            <a:br>
              <a:rPr lang="ru-RU" altLang="en-US" sz="2400" b="1">
                <a:solidFill>
                  <a:schemeClr val="bg1"/>
                </a:solidFill>
              </a:rPr>
            </a:br>
            <a:r>
              <a:rPr lang="ru-RU" altLang="en-US" sz="2400" b="1">
                <a:solidFill>
                  <a:schemeClr val="bg1"/>
                </a:solidFill>
              </a:rPr>
              <a:t>Они об одном говорят.</a:t>
            </a:r>
          </a:p>
          <a:p>
            <a:pPr eaLnBrk="1" hangingPunct="1"/>
            <a:endParaRPr lang="ru-RU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fon_8dcc64548ff40578a90bfe96488c7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28688" y="2357438"/>
            <a:ext cx="7715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 sz="2200" b="1">
                <a:solidFill>
                  <a:srgbClr val="002060"/>
                </a:solidFill>
              </a:rPr>
              <a:t>Электронные образовательные ресурсы</a:t>
            </a:r>
          </a:p>
          <a:p>
            <a:pPr algn="ctr" eaLnBrk="1" hangingPunct="1"/>
            <a:endParaRPr lang="ru-RU" altLang="en-US" sz="22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en-US" sz="2200" b="1">
                <a:solidFill>
                  <a:srgbClr val="002060"/>
                </a:solidFill>
              </a:rPr>
              <a:t>Галкина И. А. «Электронные физминутки для глаз»</a:t>
            </a:r>
          </a:p>
          <a:p>
            <a:pPr eaLnBrk="1" hangingPunct="1"/>
            <a:r>
              <a:rPr lang="ru-RU" altLang="en-US" sz="2200" b="1">
                <a:solidFill>
                  <a:srgbClr val="002060"/>
                </a:solidFill>
              </a:rPr>
              <a:t>Мерсибо «Конструктор картинок» </a:t>
            </a:r>
            <a:r>
              <a:rPr lang="en-US" altLang="en-US" sz="2200" b="1">
                <a:solidFill>
                  <a:srgbClr val="002060"/>
                </a:solidFill>
                <a:hlinkClick r:id="rId3"/>
              </a:rPr>
              <a:t>https://mersibo.ru/</a:t>
            </a:r>
            <a:endParaRPr lang="ru-RU" altLang="en-US" sz="22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en-US" sz="2200" b="1">
                <a:solidFill>
                  <a:srgbClr val="002060"/>
                </a:solidFill>
              </a:rPr>
              <a:t>Виктория Каминская «Приглашение в сказку» </a:t>
            </a:r>
          </a:p>
          <a:p>
            <a:pPr eaLnBrk="1" hangingPunct="1"/>
            <a:endParaRPr lang="ru-RU" altLang="en-US" sz="2200" b="1">
              <a:solidFill>
                <a:srgbClr val="002060"/>
              </a:solidFill>
            </a:endParaRPr>
          </a:p>
          <a:p>
            <a:pPr eaLnBrk="1" hangingPunct="1"/>
            <a:endParaRPr lang="ru-RU" altLang="en-US" sz="2200" b="1">
              <a:solidFill>
                <a:srgbClr val="002060"/>
              </a:solidFill>
            </a:endParaRPr>
          </a:p>
          <a:p>
            <a:pPr eaLnBrk="1" hangingPunct="1"/>
            <a:endParaRPr lang="ru-RU" altLang="en-US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339241640-3394254-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snowman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36861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niceimage.ru-141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6836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303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3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22050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enot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54317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0_126b4c_537d651d_ori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1304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9774" y="332656"/>
            <a:ext cx="55108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Зашифрованное слово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2420888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MersiboScene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2348880"/>
            <a:ext cx="11521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aHR0cDovL21pcnBwcy5ydS9mb24tZGxqYS1wcmV6ZW50YWNpaS8zNC5qcGc=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jdrp-mnb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9338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snowflakes_PNG75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59581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9371" y="260648"/>
            <a:ext cx="463485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Узнай по описанию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50825" y="5380038"/>
            <a:ext cx="4932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002060"/>
                </a:solidFill>
              </a:rPr>
              <a:t>Падает с неба, белая, искристая, лучистая</a:t>
            </a:r>
            <a:r>
              <a:rPr lang="ru-RU" altLang="en-US" i="1">
                <a:solidFill>
                  <a:srgbClr val="002060"/>
                </a:solidFill>
              </a:rPr>
              <a:t>.</a:t>
            </a:r>
            <a:endParaRPr lang="ru-RU" altLang="en-US">
              <a:solidFill>
                <a:srgbClr val="002060"/>
              </a:solidFill>
            </a:endParaRPr>
          </a:p>
          <a:p>
            <a:pPr eaLnBrk="1" hangingPunct="1"/>
            <a:r>
              <a:rPr lang="ru-RU" altLang="en-US">
                <a:solidFill>
                  <a:srgbClr val="002060"/>
                </a:solidFill>
              </a:rPr>
              <a:t>Дети лепят его из снега, он круглый, крепкий, холодный, им можно кидаться, строить из них крепости.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aHR0cDovL21pcnBwcy5ydS9mb24tZGxqYS1wcmV6ZW50YWNpaS8zNC5qcGc=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lyubuytes-pervocvetami-v-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964230" cy="3012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nezhnoyagodnik-bel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08720"/>
            <a:ext cx="4320480" cy="264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11760" y="188640"/>
            <a:ext cx="463485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Узнай по описанию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50825" y="4941888"/>
            <a:ext cx="42846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002060"/>
                </a:solidFill>
              </a:rPr>
              <a:t>Декоративный кустарник, белые плоды которого, созревают к осени и не опадают до зимы.</a:t>
            </a:r>
          </a:p>
          <a:p>
            <a:pPr eaLnBrk="1" hangingPunct="1"/>
            <a:r>
              <a:rPr lang="ru-RU" altLang="en-US">
                <a:solidFill>
                  <a:srgbClr val="002060"/>
                </a:solidFill>
              </a:rPr>
              <a:t>Растение с бело-голубыми цветками, распускающимися сразу после таяния снега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6" descr="motto.net.ua-506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0292" name="спор29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niceimage.ru-141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8095-100409129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9dd8c2662b96ce14928333f055c5580_128128446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2422">
            <a:off x="6084888" y="927100"/>
            <a:ext cx="23161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95524370_Snowmen__11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268446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 descr="411NoohtYu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8163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260648"/>
            <a:ext cx="416203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Лишняя картинка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niceimage.ru-141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6836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3959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 descr="0_ad1de_1ee15e2f_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73526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snowflakes_PNG75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284537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 descr="8C53R6PTH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4559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260648"/>
            <a:ext cx="416203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Лишняя картинка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147</Words>
  <Application>Microsoft Office PowerPoint</Application>
  <PresentationFormat>Экран (4:3)</PresentationFormat>
  <Paragraphs>36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Надежда Пронская</cp:lastModifiedBy>
  <cp:revision>48</cp:revision>
  <dcterms:created xsi:type="dcterms:W3CDTF">2016-02-05T21:18:33Z</dcterms:created>
  <dcterms:modified xsi:type="dcterms:W3CDTF">2016-03-23T13:46:24Z</dcterms:modified>
</cp:coreProperties>
</file>