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98" r:id="rId16"/>
    <p:sldId id="275" r:id="rId17"/>
    <p:sldId id="276" r:id="rId18"/>
    <p:sldId id="277" r:id="rId19"/>
    <p:sldId id="278" r:id="rId20"/>
    <p:sldId id="281" r:id="rId21"/>
    <p:sldId id="282" r:id="rId22"/>
    <p:sldId id="283" r:id="rId23"/>
    <p:sldId id="284" r:id="rId24"/>
    <p:sldId id="280" r:id="rId25"/>
    <p:sldId id="287" r:id="rId26"/>
    <p:sldId id="290" r:id="rId27"/>
    <p:sldId id="292" r:id="rId28"/>
    <p:sldId id="295" r:id="rId29"/>
    <p:sldId id="29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DFD23-5F6F-4838-94E2-4A1AC8E27C81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D7B6A-D4A5-4C06-BD59-60F09AEB4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97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18.02.2016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18.02.2016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18.02.2016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18.02.2016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18.02.2016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18.02.2016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18.02.2016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18.02.2016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18.02.2016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18.02.2016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1772816"/>
            <a:ext cx="5105400" cy="286816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память  о Чесме  и Ильине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5013176"/>
            <a:ext cx="5105990" cy="114010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учителя истории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Остроумовой Светланы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етровны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332656"/>
            <a:ext cx="4705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МОУ Лесная средняя школа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Лесного района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верской области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459138"/>
            <a:ext cx="4103688" cy="52741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«Слава Богу и честь Российскому флоту!- писал в Адмиралтейств – коллегию адмирал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Спиридов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 25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26 неприятельский военный флот атаковали, разбили, разломали, сожгли, на небо пустили и в пепел обратили, а сами стали быть во всем Архипелаге господствующими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7780" r="11150" b="7088"/>
          <a:stretch/>
        </p:blipFill>
        <p:spPr bwMode="auto">
          <a:xfrm>
            <a:off x="4427985" y="404664"/>
            <a:ext cx="369587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7985" y="5733256"/>
            <a:ext cx="2272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Г. А.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Спиридов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054018" cy="605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5"/>
          <a:stretch/>
        </p:blipFill>
        <p:spPr bwMode="auto">
          <a:xfrm>
            <a:off x="4499992" y="260648"/>
            <a:ext cx="349625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3877" y="5349709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Граф Алексей Григорьевич Орлов - Чесменский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7" y="5373688"/>
            <a:ext cx="7776865" cy="11509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 свой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подвиг Святых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Георгиев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степени были удостоены командиры всех 4 – х брандеров: Ильин,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Дугдель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Меккензи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Гагарин.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3991526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86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биографии Д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С. Ильина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1774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г- произведен в капитан – лейтенанты, командирован под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Нарву.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1775 г.- произведен в капитаны 2-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ранга за отличие в Чесменском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сражении.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1777 г. – уволен в отставку в чине капитана 1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ранга, поселился в своем имении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Демидиха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Новгородском уезде.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1802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19 июля умер в своем имении, похоронен при церкви Успения Богородицы в селе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Застижье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Новгородского уезда.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5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7012" y="5229200"/>
            <a:ext cx="7701371" cy="1368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1895 году по повелению Александра III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памятник на могиле 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Ильина 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с.Застижье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Новгородского уезда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27" y="188640"/>
            <a:ext cx="4102561" cy="489654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4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62180"/>
            <a:ext cx="35030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Чесменский бой имел огромное военно- стратегическое значение.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память о Чесме была выбита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медаль с лаконичным названием «Был».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83568" y="260648"/>
            <a:ext cx="7387282" cy="648072"/>
          </a:xfrm>
        </p:spPr>
        <p:txBody>
          <a:bodyPr/>
          <a:lstStyle/>
          <a:p>
            <a:pPr algn="ctr"/>
            <a:r>
              <a:rPr lang="ru-RU" dirty="0" smtClean="0"/>
              <a:t>Память о Чесме и Ильине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38489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0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5386153"/>
            <a:ext cx="7653546" cy="1036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память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Чесменской битве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Царском Селе установлена Чесменская колонна.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765354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2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5589240"/>
            <a:ext cx="6720747" cy="1004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честь этого события была построена Чесменская церковь в Санкт-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Петербурге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6553"/>
            <a:ext cx="672074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98668" y="404813"/>
            <a:ext cx="7901724" cy="971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Челябинской области находится село с историческим названием - Чесма.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44" y="1851714"/>
            <a:ext cx="4896545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4640"/>
          <a:stretch/>
        </p:blipFill>
        <p:spPr bwMode="auto">
          <a:xfrm>
            <a:off x="198668" y="1886011"/>
            <a:ext cx="3055176" cy="387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2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55576" y="5516563"/>
            <a:ext cx="6771613" cy="110807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Одна из улиц города Твери носит имя лейтенанта Ильина.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9" t="8115" r="10855" b="57877"/>
          <a:stretch/>
        </p:blipFill>
        <p:spPr bwMode="auto">
          <a:xfrm>
            <a:off x="539552" y="476672"/>
            <a:ext cx="7254762" cy="471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93112" y="260648"/>
            <a:ext cx="7488832" cy="187220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Матросский гюйс… Что означают три белые  полоски на матросском воротничке? Моряки уверены, что означают они главные победы русского флота: Гангут, Чесму и Синоп.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8067" r="19606" b="17018"/>
          <a:stretch/>
        </p:blipFill>
        <p:spPr bwMode="auto">
          <a:xfrm>
            <a:off x="2195735" y="1916832"/>
            <a:ext cx="398724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1" y="980727"/>
            <a:ext cx="8010149" cy="337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249" y="4581128"/>
            <a:ext cx="7794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1886 года, когда новый быстроходный минный крейсер – неизвестно, по чьей инициативе, получил название «Лейтенант Ильин», подлинный герой Чесмы лишь два – три  раза упоминался в записках участников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Архипелагской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экспедиции.</a:t>
            </a:r>
          </a:p>
        </p:txBody>
      </p:sp>
    </p:spTree>
    <p:extLst>
      <p:ext uri="{BB962C8B-B14F-4D97-AF65-F5344CB8AC3E}">
        <p14:creationId xmlns:p14="http://schemas.microsoft.com/office/powerpoint/2010/main" val="29203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013" y="5396233"/>
            <a:ext cx="7239000" cy="129614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Семейство Лодыгиных можно с полным правом назвать «коллективным» ангелом – хранителем памяти о Дмитрии Ильине на протяжении всего  XIX столетия.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9637" y="4618002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4318"/>
            <a:ext cx="6018245" cy="451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696" y="4617316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Дом – усадьба Лодыгиных в с.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Алексейково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Лесного района Тверской области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4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8" y="1024648"/>
            <a:ext cx="3651914" cy="362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7"/>
          <a:stretch/>
        </p:blipFill>
        <p:spPr bwMode="auto">
          <a:xfrm>
            <a:off x="3896351" y="1052736"/>
            <a:ext cx="4135653" cy="36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2335" y="4837802"/>
            <a:ext cx="2343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Броненосец «Чесма»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1778" y="4837802"/>
            <a:ext cx="3534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Миноносец «Лейтенант Ильин»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4215" y="5517232"/>
            <a:ext cx="75608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названиях многих морских судов  сохранилась память о событиях далеких лет. </a:t>
            </a:r>
          </a:p>
        </p:txBody>
      </p:sp>
    </p:spTree>
    <p:extLst>
      <p:ext uri="{BB962C8B-B14F-4D97-AF65-F5344CB8AC3E}">
        <p14:creationId xmlns:p14="http://schemas.microsoft.com/office/powerpoint/2010/main" val="41306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7368" r="3740" b="6703"/>
          <a:stretch/>
        </p:blipFill>
        <p:spPr bwMode="auto">
          <a:xfrm>
            <a:off x="76222" y="0"/>
            <a:ext cx="8158835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223" y="5422574"/>
            <a:ext cx="80241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2001году подписан договор об установлении шефских связей с кораблем . В 2004 году делегация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молодежи Лесного района Тверской области из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40 человек побывала на корабле.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66218" y="5053242"/>
            <a:ext cx="4385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Базовый тральщик «Лейтенант Ильин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15570" y="5085184"/>
            <a:ext cx="6424782" cy="12525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Лесной средней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школе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 краеведческий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музей с комнатой «Морской славы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ТА\конкурсы\2015 - 2016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5976664" cy="448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39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\июль 2013\SAM_3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7" y="24157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474" y="5970703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Экспозиция создана учителем технологии и ИЗО Цветковым Андреем Андреевичем.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0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8" y="403546"/>
            <a:ext cx="5688632" cy="5329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Подвиг героя-земляка, его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судьба, нашли отклик в сердце  Александра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Жигалова 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выпускника Лесной школы) 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....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Это-подвиг  вечный  и  живой!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Это-дух  победы  и  свободы,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Это-человек  всего  один!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Это-тот, чьи  вечны будут годы!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Это-наш  земляк, герой Ильин!...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БЫЛЪ»</a:t>
            </a:r>
          </a:p>
          <a:p>
            <a:endParaRPr lang="ru-RU" dirty="0"/>
          </a:p>
        </p:txBody>
      </p:sp>
      <p:pic>
        <p:nvPicPr>
          <p:cNvPr id="3074" name="Picture 2" descr="D:\РАБОТА\классное руководство\2015- 2016\вечер встречи 2016\мы ими гордимся\для печати\мы ими гордимся\ж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691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9866" y="5532204"/>
            <a:ext cx="3213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А. Жигалов 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Автор поэмы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Былъ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5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239000" cy="91436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>Село </a:t>
            </a:r>
            <a:r>
              <a:rPr lang="ru-RU" sz="3100" dirty="0" err="1"/>
              <a:t>Застижье</a:t>
            </a:r>
            <a:r>
              <a:rPr lang="ru-RU" sz="3100" dirty="0"/>
              <a:t> Лесного </a:t>
            </a:r>
            <a:r>
              <a:rPr lang="ru-RU" sz="3100" dirty="0" smtClean="0"/>
              <a:t>района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User\Desktop\мктодика\AniR2sEwlp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5604270" cy="40324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537321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июля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русского флота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 турецким флотом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Чесменском сражении.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воинской славы России</a:t>
            </a:r>
          </a:p>
        </p:txBody>
      </p:sp>
    </p:spTree>
    <p:extLst>
      <p:ext uri="{BB962C8B-B14F-4D97-AF65-F5344CB8AC3E}">
        <p14:creationId xmlns:p14="http://schemas.microsoft.com/office/powerpoint/2010/main" val="36509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4"/>
          <a:stretch/>
        </p:blipFill>
        <p:spPr bwMode="auto">
          <a:xfrm>
            <a:off x="569842" y="167050"/>
            <a:ext cx="7056784" cy="48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97840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году  в Лесной средней школе создано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общественное объединение школьников - "Георгиевский класс" из детей двух параллельных 6-х классов. Руководитель - Андреева О.А., Заслуженный учитель РФ. </a:t>
            </a:r>
          </a:p>
        </p:txBody>
      </p:sp>
    </p:spTree>
    <p:extLst>
      <p:ext uri="{BB962C8B-B14F-4D97-AF65-F5344CB8AC3E}">
        <p14:creationId xmlns:p14="http://schemas.microsoft.com/office/powerpoint/2010/main" val="17004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664" y="4365104"/>
            <a:ext cx="7787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Мы гордимся, что именно наша Тверская земля, Лесной район, – родина выдающегося человека, сыгравшего решающую роль в этом важнейшем сражении, изменившем расстановку сил на Черном море, после которой оно стало открытым для наших судов.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38" y="404664"/>
            <a:ext cx="297740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0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5013176"/>
            <a:ext cx="7806591" cy="1774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 полным правом мы,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тверяки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можем считать, что своей формой русские моряки обязаны и нашему земляку, уроженцу Лесного района Тверской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лейтенанту флота Российского Дмитрию Ильину.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5" t="17434" r="27666" b="18036"/>
          <a:stretch/>
        </p:blipFill>
        <p:spPr bwMode="auto">
          <a:xfrm>
            <a:off x="2336800" y="260648"/>
            <a:ext cx="3614057" cy="43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99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0323" y="5085184"/>
            <a:ext cx="8050069" cy="1368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Именно Ильин был командиром того самого корабля брандера, который летом 1770 года дотла спалил турецкий флот в Чесменской бухте.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10668" r="6613" b="9110"/>
          <a:stretch/>
        </p:blipFill>
        <p:spPr bwMode="auto">
          <a:xfrm>
            <a:off x="899592" y="188640"/>
            <a:ext cx="6696744" cy="406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294837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Макет корабля «Гром», на котором служил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Д.С.Ильин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Создан учителем технологии и ИЗО Лесной средней школы Цветковым А.А.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15900" y="5661248"/>
            <a:ext cx="8712200" cy="927100"/>
          </a:xfr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Лет 15 – 20 назад мало кто знал о памятнике, поставленном в 1895 году по повелению Александра III на берегу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Застижского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озера в Лесном районе Тверской области на границе с новгородскими и вологодскими землями.</a:t>
            </a:r>
          </a:p>
        </p:txBody>
      </p:sp>
    </p:spTree>
    <p:extLst>
      <p:ext uri="{BB962C8B-B14F-4D97-AF65-F5344CB8AC3E}">
        <p14:creationId xmlns:p14="http://schemas.microsoft.com/office/powerpoint/2010/main" val="22363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716016" y="1628800"/>
            <a:ext cx="3014624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плане – схеме местности вокруг памятника четко отмеченным оказалось сельцо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Демидиха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 домом- усадьбой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Ильиных.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0"/>
          <a:stretch/>
        </p:blipFill>
        <p:spPr bwMode="auto">
          <a:xfrm>
            <a:off x="323528" y="188640"/>
            <a:ext cx="4104456" cy="506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254171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Памятный камень на месте дома – усадьбы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Ильиных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с.Демидиха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биографии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С. Ильина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Ильин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Дмитрий Сергеевич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1737 – 1802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Родился в семье небогатых дворян Тверской губернии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1759 – поступил в Морской корпус кадетом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1761 – произведен в гардемарины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1764 – произведен в мичманы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1769 – произведен в лейтенанты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1770, 26 июня – в Чесменском сражении командовал брандером, который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поджег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весь турецкий флот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8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4508500"/>
            <a:ext cx="8229600" cy="1944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Брандер – это небольшое судно, наполненное легко воспламеняющимися и взрывчатыми веществами, предназначенное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поджога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неприятельского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судна.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01712"/>
            <a:ext cx="6061475" cy="437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2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1376"/>
            <a:ext cx="914400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79512" y="260648"/>
            <a:ext cx="7956376" cy="720080"/>
          </a:xfrm>
        </p:spPr>
        <p:txBody>
          <a:bodyPr/>
          <a:lstStyle/>
          <a:p>
            <a:pPr algn="ctr"/>
            <a:r>
              <a:rPr lang="ru-RU" dirty="0" smtClean="0"/>
              <a:t>Карта Чесменского боя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1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</TotalTime>
  <Words>795</Words>
  <Application>Microsoft Office PowerPoint</Application>
  <PresentationFormat>Экран (4:3)</PresentationFormat>
  <Paragraphs>67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Изящная</vt:lpstr>
      <vt:lpstr> память  о Чесме  и Ильине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Из биографии Д. С. Ильина </vt:lpstr>
      <vt:lpstr>Презентация PowerPoint</vt:lpstr>
      <vt:lpstr>Карта Чесменского боя</vt:lpstr>
      <vt:lpstr>Презентация PowerPoint</vt:lpstr>
      <vt:lpstr>Презентация PowerPoint</vt:lpstr>
      <vt:lpstr>Презентация PowerPoint</vt:lpstr>
      <vt:lpstr> Из биографии Д. С. Ильина </vt:lpstr>
      <vt:lpstr>Презентация PowerPoint</vt:lpstr>
      <vt:lpstr>Память о Чесме и Ильине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Село Застижье Лесного района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мы знаем о Чесме</dc:title>
  <cp:lastModifiedBy>Admin</cp:lastModifiedBy>
  <cp:revision>82</cp:revision>
  <dcterms:modified xsi:type="dcterms:W3CDTF">2016-02-18T19:16:59Z</dcterms:modified>
</cp:coreProperties>
</file>