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6" r:id="rId19"/>
    <p:sldId id="281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>
        <p:scale>
          <a:sx n="50" d="100"/>
          <a:sy n="50" d="100"/>
        </p:scale>
        <p:origin x="-1258" y="-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8CFD3-7CC1-4B6E-B572-C776C8781DCA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8654C-A71D-4752-9CB6-F7BB3D494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8654C-A71D-4752-9CB6-F7BB3D4945C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7076824-2F80-47C3-B293-0E9E34770943}" type="datetimeFigureOut">
              <a:rPr lang="ru-RU" smtClean="0"/>
              <a:pPr/>
              <a:t>19.02.2016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0CC464-0A9D-4320-9914-B782E5152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54;&#1090;&#1082;&#1088;&#1099;&#1090;&#1099;&#1081;%20&#1091;&#1088;&#1086;&#1082;.%20&#1051;&#1080;&#1085;&#1075;&#1074;&#1080;&#1089;&#1090;&#1080;&#1095;&#1077;&#1089;&#1082;&#1072;&#1103;%20&#1089;&#1082;&#1072;&#1079;&#1082;&#1072;\&#1058;&#1080;&#1082;&#1072;&#1085;&#1080;&#1077;%20&#1095;&#1072;&#1089;&#1086;&#1074;.%20&#1052;&#1077;&#1083;&#1086;&#1076;&#1080;&#1095;&#1085;&#1086;&#1077;.com.mp3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54;&#1090;&#1082;&#1088;&#1099;&#1090;&#1099;&#1081;%20&#1091;&#1088;&#1086;&#1082;.%20&#1051;&#1080;&#1085;&#1075;&#1074;&#1080;&#1089;&#1090;&#1080;&#1095;&#1077;&#1089;&#1082;&#1072;&#1103;%20&#1089;&#1082;&#1072;&#1079;&#1082;&#1072;\&#1060;&#1080;&#1079;&#1084;&#1080;&#1085;&#1091;&#1090;&#1082;&#1072;.%20&#1057;&#1082;&#1072;&#1079;&#1082;&#1080;.mp3" TargetMode="Externa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pn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54;&#1090;&#1082;&#1088;&#1099;&#1090;&#1099;&#1081;%20&#1091;&#1088;&#1086;&#1082;.%20&#1051;&#1080;&#1085;&#1075;&#1074;&#1080;&#1089;&#1090;&#1080;&#1095;&#1077;&#1089;&#1082;&#1072;&#1103;%20&#1089;&#1082;&#1072;&#1079;&#1082;&#1072;\&#1052;&#1077;&#1083;&#1086;&#1076;&#1080;&#1103;.%20&#1074;%20&#1075;&#1086;&#1089;&#1090;&#1103;&#1093;%20&#1091;%20&#1089;&#1082;&#1072;&#1079;&#1082;&#1080;.mp3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sha\Desktop\&#1054;&#1090;&#1082;&#1088;&#1099;&#1090;&#1099;&#1081;%20&#1091;&#1088;&#1086;&#1082;.%20&#1051;&#1080;&#1085;&#1075;&#1074;&#1080;&#1089;&#1090;&#1080;&#1095;&#1077;&#1089;&#1082;&#1072;&#1103;%20&#1089;&#1082;&#1072;&#1079;&#1082;&#1072;\&#1052;&#1077;&#1083;&#1086;&#1076;&#1080;&#1103;.%20&#1074;%20&#1075;&#1086;&#1089;&#1090;&#1103;&#1093;%20&#1091;%20&#1089;&#1082;&#1072;&#1079;&#1082;&#1080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908720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Урок развития речи «Подготовка к проекту «Лингвистическая сказка»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3356992"/>
            <a:ext cx="2931840" cy="20882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русского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языка и литературы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Куцева</a:t>
            </a:r>
            <a:r>
              <a:rPr lang="ru-RU" dirty="0" smtClean="0">
                <a:solidFill>
                  <a:schemeClr val="tx1"/>
                </a:solidFill>
              </a:rPr>
              <a:t> Н.С.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://4.bp.blogspot.com/-g5-d09M4oPU/UhzPgwlUmbI/AAAAAAAABh4/JKufpwiMiww/s1600/1337746-6c846944faf871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488832" cy="4850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Лингвистическая сказка </a:t>
            </a:r>
            <a:r>
              <a:rPr lang="ru-RU" sz="3600" dirty="0" smtClean="0">
                <a:solidFill>
                  <a:schemeClr val="tx1"/>
                </a:solidFill>
              </a:rPr>
              <a:t>-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это предметная сказка, героями которой являются лингвистические понятия. </a:t>
            </a:r>
          </a:p>
          <a:p>
            <a:pPr algn="ctr">
              <a:buNone/>
            </a:pPr>
            <a:endParaRPr lang="ru-RU" sz="4000" u="sng" dirty="0" smtClean="0"/>
          </a:p>
          <a:p>
            <a:pPr algn="ctr">
              <a:buNone/>
            </a:pPr>
            <a:r>
              <a:rPr lang="ru-RU" sz="4000" u="sng" dirty="0" smtClean="0"/>
              <a:t>Например</a:t>
            </a:r>
            <a:r>
              <a:rPr lang="ru-RU" sz="4000" dirty="0" smtClean="0"/>
              <a:t>:</a:t>
            </a:r>
          </a:p>
          <a:p>
            <a:pPr algn="ctr">
              <a:buNone/>
            </a:pPr>
            <a:r>
              <a:rPr lang="ru-RU" sz="4000" dirty="0" smtClean="0"/>
              <a:t>Глагол, приставка,</a:t>
            </a:r>
          </a:p>
          <a:p>
            <a:pPr algn="ctr">
              <a:buNone/>
            </a:pPr>
            <a:r>
              <a:rPr lang="ru-RU" sz="4000" dirty="0" smtClean="0"/>
              <a:t>запятая, фонетика…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3146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Лингвистика 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это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                        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языковедение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25144"/>
            <a:ext cx="7467600" cy="158417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3146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Лингвистика 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это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                        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языковедение,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наука о языке.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25144"/>
            <a:ext cx="7467600" cy="158417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/>
          </a:p>
        </p:txBody>
      </p:sp>
      <p:sp>
        <p:nvSpPr>
          <p:cNvPr id="4" name="Дуга 3"/>
          <p:cNvSpPr/>
          <p:nvPr/>
        </p:nvSpPr>
        <p:spPr>
          <a:xfrm rot="19076673">
            <a:off x="2600285" y="2969452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уга 4"/>
          <p:cNvSpPr/>
          <p:nvPr/>
        </p:nvSpPr>
        <p:spPr>
          <a:xfrm rot="19076673">
            <a:off x="3824422" y="2969453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Соотнесите раздел с понятием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980728"/>
            <a:ext cx="7859216" cy="58772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Фонетика</a:t>
            </a:r>
            <a:r>
              <a:rPr lang="ru-RU" dirty="0" smtClean="0"/>
              <a:t>                                 Антонимы, Синонимы,  </a:t>
            </a:r>
          </a:p>
          <a:p>
            <a:pPr>
              <a:buNone/>
            </a:pPr>
            <a:r>
              <a:rPr lang="ru-RU" dirty="0" smtClean="0"/>
              <a:t>                                                    Омонимы, Паронимы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err="1" smtClean="0"/>
              <a:t>Морфемика</a:t>
            </a:r>
            <a:r>
              <a:rPr lang="ru-RU" dirty="0" smtClean="0"/>
              <a:t>                             Предложение, Подлежащее,   </a:t>
            </a:r>
          </a:p>
          <a:p>
            <a:pPr>
              <a:buNone/>
            </a:pPr>
            <a:r>
              <a:rPr lang="ru-RU" dirty="0" smtClean="0"/>
              <a:t>                                                     Сказуемое, Дополнение,  </a:t>
            </a:r>
          </a:p>
          <a:p>
            <a:pPr>
              <a:buNone/>
            </a:pPr>
            <a:r>
              <a:rPr lang="ru-RU" dirty="0" smtClean="0"/>
              <a:t>                                                     Обстоятельство, Определение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Лексикология</a:t>
            </a:r>
            <a:r>
              <a:rPr lang="ru-RU" dirty="0" smtClean="0"/>
              <a:t>                         Точка, Запятая, Восклицательный знак, 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                                                     Кавычки, Тире, Вопросительный знак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Морфология</a:t>
            </a:r>
            <a:r>
              <a:rPr lang="ru-RU" dirty="0" smtClean="0"/>
              <a:t>                           Звуки и Буквы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Синтаксис </a:t>
            </a:r>
            <a:r>
              <a:rPr lang="ru-RU" dirty="0" smtClean="0"/>
              <a:t>                               Приставка. Корень,</a:t>
            </a:r>
          </a:p>
          <a:p>
            <a:pPr>
              <a:buNone/>
            </a:pPr>
            <a:r>
              <a:rPr lang="ru-RU" dirty="0" smtClean="0"/>
              <a:t>                                                     Суффикс, Окончание, Основа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Пунктуация </a:t>
            </a:r>
            <a:r>
              <a:rPr lang="ru-RU" dirty="0" smtClean="0"/>
              <a:t>                            Имя Существительное, Глагол, </a:t>
            </a:r>
          </a:p>
          <a:p>
            <a:pPr>
              <a:buNone/>
            </a:pPr>
            <a:r>
              <a:rPr lang="ru-RU" dirty="0" smtClean="0"/>
              <a:t>                                                     Имя  Прилагательное,  Наречие, Союз,</a:t>
            </a:r>
          </a:p>
          <a:p>
            <a:pPr>
              <a:buNone/>
            </a:pPr>
            <a:r>
              <a:rPr lang="ru-RU" dirty="0" smtClean="0"/>
              <a:t>                                                     Предлог</a:t>
            </a:r>
            <a:endParaRPr lang="ru-RU" dirty="0"/>
          </a:p>
        </p:txBody>
      </p:sp>
      <p:pic>
        <p:nvPicPr>
          <p:cNvPr id="4" name="Picture 2" descr="Icon and the black - Аптека Повышение потенции. Купить виагр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764704"/>
            <a:ext cx="1987421" cy="1512168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>
            <a:off x="1691680" y="1196752"/>
            <a:ext cx="1872208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907704" y="2060848"/>
            <a:ext cx="1656184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267744" y="3933056"/>
            <a:ext cx="1296144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123728" y="1268760"/>
            <a:ext cx="1440160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1691680" y="2132856"/>
            <a:ext cx="1944216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1907704" y="3284984"/>
            <a:ext cx="1728192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Тикание часов. Мелодичное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877272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69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     </a:t>
            </a:r>
            <a:r>
              <a:rPr lang="ru-RU" dirty="0" err="1" smtClean="0">
                <a:solidFill>
                  <a:schemeClr val="tx1"/>
                </a:solidFill>
              </a:rPr>
              <a:t>Физминутка</a:t>
            </a:r>
            <a:r>
              <a:rPr lang="ru-RU" dirty="0" smtClean="0">
                <a:solidFill>
                  <a:schemeClr val="tx1"/>
                </a:solidFill>
              </a:rPr>
              <a:t> «В гостях у сказки»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std3.ru/7a/b8/1379605925-7ab8a9f46ea2eac6e3a158b586db5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140968"/>
            <a:ext cx="2592288" cy="1681720"/>
          </a:xfrm>
          <a:prstGeom prst="rect">
            <a:avLst/>
          </a:prstGeom>
          <a:noFill/>
        </p:spPr>
      </p:pic>
      <p:pic>
        <p:nvPicPr>
          <p:cNvPr id="1028" name="Picture 4" descr="http://news24today.info/upload/editor/news/2015.09/5604d4fa98e17_1443157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016902"/>
            <a:ext cx="2520280" cy="1636726"/>
          </a:xfrm>
          <a:prstGeom prst="rect">
            <a:avLst/>
          </a:prstGeom>
          <a:noFill/>
        </p:spPr>
      </p:pic>
      <p:pic>
        <p:nvPicPr>
          <p:cNvPr id="1030" name="Picture 6" descr="http://cont.ws/uploads/pic/2015/12/img7%20%281%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068960"/>
            <a:ext cx="2577189" cy="1646306"/>
          </a:xfrm>
          <a:prstGeom prst="rect">
            <a:avLst/>
          </a:prstGeom>
          <a:noFill/>
        </p:spPr>
      </p:pic>
      <p:pic>
        <p:nvPicPr>
          <p:cNvPr id="1038" name="Picture 14" descr="http://www.stihi.ru/pics/2015/05/05/67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124744"/>
            <a:ext cx="2395049" cy="1620181"/>
          </a:xfrm>
          <a:prstGeom prst="rect">
            <a:avLst/>
          </a:prstGeom>
          <a:noFill/>
        </p:spPr>
      </p:pic>
      <p:pic>
        <p:nvPicPr>
          <p:cNvPr id="1040" name="Picture 16" descr="http://cdn01.ru/files/users/images/c0/57/c0576e5c03c26be71095f6c7bb98fd4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5013176"/>
            <a:ext cx="2621668" cy="1656184"/>
          </a:xfrm>
          <a:prstGeom prst="rect">
            <a:avLst/>
          </a:prstGeom>
          <a:noFill/>
        </p:spPr>
      </p:pic>
      <p:pic>
        <p:nvPicPr>
          <p:cNvPr id="1042" name="Picture 18" descr="http://lib.convdocs.org/pars_docs/refs/24/23927/23927_html_23f04fc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3717032"/>
            <a:ext cx="1944216" cy="2619576"/>
          </a:xfrm>
          <a:prstGeom prst="rect">
            <a:avLst/>
          </a:prstGeom>
          <a:noFill/>
        </p:spPr>
      </p:pic>
      <p:pic>
        <p:nvPicPr>
          <p:cNvPr id="1044" name="Picture 20" descr="http://www.aydinyerel.com/wp-content/uploads/2011/11/pamukprens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152" y="1073309"/>
            <a:ext cx="2520280" cy="1728193"/>
          </a:xfrm>
          <a:prstGeom prst="rect">
            <a:avLst/>
          </a:prstGeom>
          <a:noFill/>
        </p:spPr>
      </p:pic>
      <p:pic>
        <p:nvPicPr>
          <p:cNvPr id="1046" name="Picture 22" descr="http://cs628217.vk.me/v628217343/22219/oNNgZGHK-Q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896" y="1052736"/>
            <a:ext cx="1835696" cy="2202836"/>
          </a:xfrm>
          <a:prstGeom prst="rect">
            <a:avLst/>
          </a:prstGeom>
          <a:noFill/>
        </p:spPr>
      </p:pic>
      <p:pic>
        <p:nvPicPr>
          <p:cNvPr id="1048" name="Picture 24" descr="http://nevsepic.com.ua/uploads/posts/2011-05/1304458208_cindrcloke4_www.nevsepic.com.u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79712" y="1340768"/>
            <a:ext cx="2235779" cy="2736304"/>
          </a:xfrm>
          <a:prstGeom prst="rect">
            <a:avLst/>
          </a:prstGeom>
          <a:noFill/>
        </p:spPr>
      </p:pic>
      <p:pic>
        <p:nvPicPr>
          <p:cNvPr id="1050" name="Picture 26" descr="http://mama-papa.net/images/why/6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9992" y="3645024"/>
            <a:ext cx="2771166" cy="3024336"/>
          </a:xfrm>
          <a:prstGeom prst="rect">
            <a:avLst/>
          </a:prstGeom>
          <a:noFill/>
        </p:spPr>
      </p:pic>
      <p:pic>
        <p:nvPicPr>
          <p:cNvPr id="1034" name="Picture 10" descr="http://samizdatt.net/uploads/posts/2014-01/1389614109_zvezdochet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9" y="1340768"/>
            <a:ext cx="2958500" cy="1988145"/>
          </a:xfrm>
          <a:prstGeom prst="rect">
            <a:avLst/>
          </a:prstGeom>
          <a:noFill/>
        </p:spPr>
      </p:pic>
      <p:pic>
        <p:nvPicPr>
          <p:cNvPr id="1032" name="Picture 8" descr="http://www.free-lancers.net/posted_files/N7DF4722B4E5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79712" y="4173029"/>
            <a:ext cx="2016224" cy="2684971"/>
          </a:xfrm>
          <a:prstGeom prst="rect">
            <a:avLst/>
          </a:prstGeom>
          <a:noFill/>
        </p:spPr>
      </p:pic>
      <p:pic>
        <p:nvPicPr>
          <p:cNvPr id="17" name="Физминутка. Сказки.mp3">
            <a:hlinkClick r:id="" action="ppaction://media"/>
          </p:cNvPr>
          <p:cNvPicPr>
            <a:picLocks noGrp="1" noRot="1" noChangeAspect="1"/>
          </p:cNvPicPr>
          <p:nvPr>
            <p:ph sz="quarter" idx="1"/>
            <a:audioFile r:link="rId1"/>
          </p:nvPr>
        </p:nvPicPr>
        <p:blipFill>
          <a:blip r:embed="rId15" cstate="print"/>
          <a:stretch>
            <a:fillRect/>
          </a:stretch>
        </p:blipFill>
        <p:spPr>
          <a:xfrm>
            <a:off x="8316416" y="5805264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6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7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8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9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100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3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3299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Алгоритм написания лингвистической сказки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352928" cy="5661248"/>
          </a:xfrm>
        </p:spPr>
        <p:txBody>
          <a:bodyPr>
            <a:normAutofit fontScale="475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Выберите правило русского языка, которое бы вы хотели перевести на язык сказки.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Подумай, какие герои будут действовать.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Продумай построение сказки, сюжет.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Составь план.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Запиши сказку, если необходимо, сделай иллюстрацию.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Проверь, нет ли логических или фактических ошибок.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Отредактируй текст.</a:t>
            </a:r>
          </a:p>
          <a:p>
            <a:pPr marL="457200" lvl="0" indent="-457200">
              <a:buFont typeface="+mj-lt"/>
              <a:buAutoNum type="arabicPeriod"/>
            </a:pPr>
            <a:endParaRPr lang="ru-RU" sz="4200" b="1" dirty="0" smtClean="0">
              <a:latin typeface="Arial" pitchFamily="34" charset="0"/>
              <a:cs typeface="Arial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4200" b="1" dirty="0" smtClean="0">
                <a:latin typeface="Arial" pitchFamily="34" charset="0"/>
                <a:cs typeface="Arial" pitchFamily="34" charset="0"/>
              </a:rPr>
              <a:t>Подготовься к устному воспроизведению, продумай, какие жесты будут уместны, какая будет уместная интонация.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28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Отредактируйте</a:t>
            </a:r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сказку</a:t>
            </a:r>
            <a:endParaRPr lang="ru-RU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Мелодия. в гостях у сказ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16416" y="5833716"/>
            <a:ext cx="288032" cy="288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0175723">
            <a:off x="6599186" y="1304562"/>
            <a:ext cx="729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9736170">
            <a:off x="7632352" y="3788166"/>
            <a:ext cx="811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306091">
            <a:off x="7161693" y="4991160"/>
            <a:ext cx="835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Ъ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429767">
            <a:off x="-131688" y="5390321"/>
            <a:ext cx="25259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ЧИК-ЩИК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355058">
            <a:off x="7600412" y="2387741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192124">
            <a:off x="877662" y="1460795"/>
            <a:ext cx="16562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ЕК-ИК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303969">
            <a:off x="430264" y="2850035"/>
            <a:ext cx="131638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ЕНЬК-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ОНЬК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6156176" y="551723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283968" y="544522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2195736" y="544522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5517232"/>
            <a:ext cx="582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99992" y="5517232"/>
            <a:ext cx="582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44208" y="5589240"/>
            <a:ext cx="582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quarter" idx="1"/>
          </p:nvPr>
        </p:nvSpPr>
        <p:spPr>
          <a:xfrm>
            <a:off x="467544" y="1556792"/>
            <a:ext cx="7467600" cy="48737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3794" name="Picture 2" descr="http://domofonvrn.ru/showthread/images/99644-foneticheskiy-zak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124744"/>
            <a:ext cx="2466975" cy="1847851"/>
          </a:xfrm>
          <a:prstGeom prst="rect">
            <a:avLst/>
          </a:prstGeom>
          <a:noFill/>
        </p:spPr>
      </p:pic>
      <p:sp>
        <p:nvSpPr>
          <p:cNvPr id="33796" name="AutoShape 4" descr="http://fs00.infourok.ru/images/doc/130/152286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://fs00.infourok.ru/images/doc/130/152286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0" name="Picture 8" descr="http://fs00.infourok.ru/images/doc/130/152286/img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069680">
            <a:off x="4848418" y="3003149"/>
            <a:ext cx="2451698" cy="1838774"/>
          </a:xfrm>
          <a:prstGeom prst="rect">
            <a:avLst/>
          </a:prstGeom>
          <a:noFill/>
        </p:spPr>
      </p:pic>
      <p:pic>
        <p:nvPicPr>
          <p:cNvPr id="33802" name="Picture 10" descr="http://fs00.infourok.ru/images/doc/127/148617/img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04071">
            <a:off x="1907704" y="3284984"/>
            <a:ext cx="2623146" cy="1967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dirty="0" smtClean="0"/>
              <a:t>Выразительное чтение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http://fs00.infourok.ru/images/doc/238/159017/2/img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024336" cy="2268253"/>
          </a:xfrm>
          <a:prstGeom prst="rect">
            <a:avLst/>
          </a:prstGeom>
          <a:noFill/>
        </p:spPr>
      </p:pic>
      <p:pic>
        <p:nvPicPr>
          <p:cNvPr id="5" name="Picture 2" descr="http://fs00.infourok.ru/images/doc/303/303039/2/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24745"/>
            <a:ext cx="3168351" cy="2376264"/>
          </a:xfrm>
          <a:prstGeom prst="rect">
            <a:avLst/>
          </a:prstGeom>
          <a:noFill/>
        </p:spPr>
      </p:pic>
      <p:pic>
        <p:nvPicPr>
          <p:cNvPr id="6" name="Picture 4" descr="http://www.ellf.ru/uploads/posts/2012-03/thumbs/1332244750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501008"/>
            <a:ext cx="2952328" cy="3017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Домашнее задание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Сочинение</a:t>
            </a:r>
          </a:p>
          <a:p>
            <a:pPr algn="ctr">
              <a:buNone/>
            </a:pPr>
            <a:r>
              <a:rPr lang="ru-RU" sz="4800" smtClean="0"/>
              <a:t> </a:t>
            </a:r>
            <a:r>
              <a:rPr lang="ru-RU" sz="4800" dirty="0" smtClean="0"/>
              <a:t>в жанре «Лингвистическая </a:t>
            </a:r>
            <a:r>
              <a:rPr lang="ru-RU" sz="4800" smtClean="0"/>
              <a:t>сказка»</a:t>
            </a:r>
          </a:p>
          <a:p>
            <a:pPr algn="ctr">
              <a:buNone/>
            </a:pPr>
            <a:r>
              <a:rPr lang="ru-RU" sz="4800" smtClean="0"/>
              <a:t> </a:t>
            </a:r>
            <a:r>
              <a:rPr lang="ru-RU" sz="4800" dirty="0" smtClean="0"/>
              <a:t>по алгоритму.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гостях у …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dg55.mycdn.me/getImage?photoId=525919787106&amp;photoType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672741" cy="5004556"/>
          </a:xfrm>
          <a:prstGeom prst="rect">
            <a:avLst/>
          </a:prstGeom>
          <a:noFill/>
        </p:spPr>
      </p:pic>
      <p:pic>
        <p:nvPicPr>
          <p:cNvPr id="6" name="Мелодия. в гостях у сказки.mp3">
            <a:hlinkClick r:id="" action="ppaction://media"/>
          </p:cNvPr>
          <p:cNvPicPr>
            <a:picLocks noGrp="1" noRot="1" noChangeAspect="1"/>
          </p:cNvPicPr>
          <p:nvPr>
            <p:ph sz="quarter"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87727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dg55.mycdn.me/getImage?photoId=525919787106&amp;photoType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29000"/>
            <a:ext cx="4152461" cy="3114346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331640" y="332656"/>
            <a:ext cx="7488832" cy="3204936"/>
          </a:xfrm>
          <a:prstGeom prst="wedgeEllipseCallout">
            <a:avLst/>
          </a:prstGeom>
          <a:solidFill>
            <a:srgbClr val="92D05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Сказка ложь,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да в ней намек!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Добрым молодцам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урок.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dg55.mycdn.me/getImage?photoId=525919787106&amp;photoType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29000"/>
            <a:ext cx="4152461" cy="3114346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331640" y="332656"/>
            <a:ext cx="7488832" cy="3204936"/>
          </a:xfrm>
          <a:prstGeom prst="wedgeEllipseCallout">
            <a:avLst/>
          </a:prstGeom>
          <a:solidFill>
            <a:srgbClr val="92D05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Приглашаем на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защиту проектов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«Лингвистическая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сказка»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4" name="Picture 4" descr="http://www.dpol4.ru/img/picture/Feb/02/0da52d0d8d533a34ef73cdca31c5cb8b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488832" cy="504694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http://tchaykovsky.ru/skazka/skazka_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488832" cy="5103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a2.mzstatic.com/us/r1000/070/Purple/82/e5/80/mzl.rnnbbmbi.1024x1024-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488832" cy="5076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gb-vvip.com/photo/561526e69e5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488832" cy="4922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60" name="Picture 4" descr="http://italiya-sumki.ru/uploads/thumbs/video/b/d/2/bd2f65515e5bd41a9bef011217cc8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488832" cy="4860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otvet.imgsmail.ru/download/83346064_9ebc2eebe0aba9e8faca1d183652da38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67968"/>
            <a:ext cx="7488832" cy="4973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Вспомните и назовите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trackyes.ru/img.php?aHR0cDovL2kueXRpbWcuY29tL3ZpL0pBa1pHR2VXNXBRL3NkZGVmYXVsdC5qcGc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488832" cy="4932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3281</TotalTime>
  <Words>281</Words>
  <Application>Microsoft Office PowerPoint</Application>
  <PresentationFormat>Экран (4:3)</PresentationFormat>
  <Paragraphs>84</Paragraphs>
  <Slides>21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Урок развития речи «Подготовка к проекту «Лингвистическая сказка» </vt:lpstr>
      <vt:lpstr>В гостях у …</vt:lpstr>
      <vt:lpstr>Вспомните и назовите </vt:lpstr>
      <vt:lpstr>Вспомните и назовите </vt:lpstr>
      <vt:lpstr>Вспомните и назовите</vt:lpstr>
      <vt:lpstr>Вспомните и назовите</vt:lpstr>
      <vt:lpstr>Вспомните и назовите</vt:lpstr>
      <vt:lpstr>Вспомните и назовите</vt:lpstr>
      <vt:lpstr>Вспомните и назовите</vt:lpstr>
      <vt:lpstr>Вспомните и назовите</vt:lpstr>
      <vt:lpstr>Лингвистическая сказка -</vt:lpstr>
      <vt:lpstr> Лингвистика  –   это                           2 языковедение     </vt:lpstr>
      <vt:lpstr> Лингвистика  –   это                           2 языковедение,  наука о языке.   </vt:lpstr>
      <vt:lpstr>Соотнесите раздел с понятием</vt:lpstr>
      <vt:lpstr>        Физминутка «В гостях у сказки»</vt:lpstr>
      <vt:lpstr>Алгоритм написания лингвистической сказки</vt:lpstr>
      <vt:lpstr>        Отредактируйте сказку</vt:lpstr>
      <vt:lpstr>Выразительное чтение</vt:lpstr>
      <vt:lpstr>Домашнее задание</vt:lpstr>
      <vt:lpstr>Слайд 20</vt:lpstr>
      <vt:lpstr>Слайд 21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развития речи «Лингвистическая сказка»</dc:title>
  <dc:creator>Sasha</dc:creator>
  <cp:lastModifiedBy>Sasha</cp:lastModifiedBy>
  <cp:revision>156</cp:revision>
  <dcterms:created xsi:type="dcterms:W3CDTF">2016-01-30T21:49:08Z</dcterms:created>
  <dcterms:modified xsi:type="dcterms:W3CDTF">2016-02-19T15:04:09Z</dcterms:modified>
</cp:coreProperties>
</file>