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CBF90D-39F7-4BB4-81FD-24383CAAECCD}" type="datetime9">
              <a:rPr lang="ru-RU"/>
              <a:pPr>
                <a:defRPr/>
              </a:pPr>
              <a:t>14.02.2016 16:15:12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A6890F-5547-4C36-B948-B3C08F423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40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C8173E-FD60-4D2F-B854-A4EB662298BB}" type="datetime9">
              <a:rPr lang="ru-RU"/>
              <a:pPr>
                <a:defRPr/>
              </a:pPr>
              <a:t>14.02.2016 16:15:11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09812-CA1B-4CF5-B141-A19BDD8EE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00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F949E-3434-4DE3-8C3B-6A3CFA111E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14CE-072E-492C-825E-656061E89ECC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0EA1-6601-4488-A41B-83954BB94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0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F53B-15DF-4756-94A0-30960743F70F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869F-691F-4626-9823-E0DEF596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9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6A63-F18C-4E5C-9641-06562B7EEC05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9B90-557B-41C7-AFF5-2E61E98A1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6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355F-2338-434D-9382-5103EEC67997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CB48-2A31-4558-881F-BBA870943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7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FAFA-300E-4144-A759-CA292152AB7D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A1D4-06B5-4A14-B727-A453A831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1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BC07-172A-4956-8B60-E4F9105053F4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8BE9-D9A6-4A7A-AAB9-FE5DD7380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4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072A-495F-4894-BBB1-BC29584D5E42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2CDA-5818-4D86-A20B-F72C26C66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8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7478-E348-43A2-80D9-1010035ECABD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2864-A681-4B25-99CE-C8E4F18B3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00E2-14CC-4F83-B0C7-B2285DACC9E0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B1FA-9931-4D5C-A877-79453AA6E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9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AB2D-E5DA-4E07-A5D5-5F2C6CC1B2D3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3414-7A43-4092-97E6-3C4CE8A64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9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FD33-D075-44A0-B1B5-3AED2543B4FD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F28E-ABAD-4EED-AD7B-7D92D541F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5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58D0A-5F6A-4AAD-A9A5-EF84BCB805DB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93121E-F7FF-4BB4-9A37-D51B0A259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" TargetMode="External"/><Relationship Id="rId2" Type="http://schemas.openxmlformats.org/officeDocument/2006/relationships/hyperlink" Target="http://www.prosv.ru/ebooks/lib/5_Rus_poezia_18v/Dmitriev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tskiychas.ru/basni/basni-dmitrieva/" TargetMode="External"/><Relationship Id="rId4" Type="http://schemas.openxmlformats.org/officeDocument/2006/relationships/hyperlink" Target="http://www.hrono.info/biograf/bio_d/dmitriev_ii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l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Иван Иванович ДМИТРИЕВ  (1760–1837г.г.)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28800"/>
            <a:ext cx="4474840" cy="44973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«Два писателя встретили век Александра и справедливо почитались лучшим украшением начала оного: Карамзин и Дмитриев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В.Г.Белинский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993216" cy="40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16288" cy="5433467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работах баснописца главными героями выступают те же персонажи (звери), что и в далеких от лирических красот, баснях (притчах) Сумарокова, но изъясняются они в совершенно другой манере: мило, приятно и остроумно. Заслуга Дмитриева заключается в том, что он, не отвергая поучительной направленности басни, «первый показал нам, что есть разница между выражениями простыми и низкими…» (Блудов).</a:t>
            </a:r>
          </a:p>
          <a:p>
            <a:pPr marL="0" lvl="0" indent="0">
              <a:buNone/>
            </a:pPr>
            <a:r>
              <a:rPr lang="ru-RU" sz="1800" i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Гротеск- художественный приём в литературе и искусстве, основанный на чрезмерном преувеличении, сочетании неожиданных и резких контрастов; также произведение литературы или искусства, использующее этот приём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6355F-2338-434D-9382-5103EEC67997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ACB48-2A31-4558-881F-BBA87094385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63131"/>
            <a:ext cx="34766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Басни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Ивана Ивановича Дмитриева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это увлекательные, утонченные сочинения, щедро разбавленные остротами и монологами автора. Среди них есть такие, которые уклоняются от чистой линии жанра басни и становятся настоящей элегией. Примером такого рода произведения может служить басня «Два голубя».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Творчество Ивана Дмитриева ценно для потомков тем, что автор поднял басню «из низов». Именно при нем расширились горизонты басенного жанра.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6355F-2338-434D-9382-5103EEC67997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ACB48-2A31-4558-881F-BBA87094385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4572000" y="620713"/>
            <a:ext cx="4572000" cy="5832475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497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dirty="0" smtClean="0"/>
              <a:t>Ресурсы сети Интернет: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14.02.2016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5844AC76-35E5-49BC-8353-7A608CF8305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16833"/>
            <a:ext cx="5958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http://www.prosv.ru/ebooks/lib/5_Rus_poezia_18v/Dmitriev.pdf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https://yandex.ru/images/search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en-US" dirty="0" smtClean="0">
                <a:hlinkClick r:id="rId4"/>
              </a:rPr>
              <a:t>http://www.hrono.info/biograf/bio_d/dmitriev_ii.php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5"/>
              </a:rPr>
              <a:t>http://detskiychas.ru/basni/basni-dmitrieva/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752528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И. И. Дмитриев родился в селе Богородском Симбирской губернии 10 сентября 1760 года в старинной и богатой дворянской семье. Как и все дворянские дети, счету, письму и чтению он научился дома под руководством домашних учителей, а продолжил образование в частных пансионах Казани и Симбирска.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88296" cy="521744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Неизвестный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художник. Портрет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И.И.Дмитриева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 1810–1814. Холст, масло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6BC07-172A-4956-8B60-E4F9105053F4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78BE9-D9A6-4A7A-AAB9-FE5DD738055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66" y="836712"/>
            <a:ext cx="3453552" cy="394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В.А.Тропинин.Портрет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И.И. Дмитриева</a:t>
            </a: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1835г, холст, масло, </a:t>
            </a: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Музей им. А.С. Пушкина, Москва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Четырнадцати лет будущий поэт был отправлен родителями в Петербург на военную службу. Здесь его определили в полковую школу Семеновского гвардейского полка. Образование в этой школе не отличалось особой широтой и разнообразием предметов. Главными дисциплинами были русский язык, математика, география, священная история и рисование.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78BE9-D9A6-4A7A-AAB9-FE5DD738055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329486" cy="403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330824" cy="536145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Дмитриев начал сочинять стихи в семнадцатилетнем возрасте и тогда же начал печататься. Первые его поэтические опыты обратили на себя внимание крупнейшего просветителя XVIII века, видного журналиста и издателя Н. И. Новикова. Ободренный похвалой известного литератора, Дмитриев стал серьезно заниматься литературным творчеством, внимательно изучать поэзию своих предшественников, особенно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М.В. Ломоносова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А.П.Сумарокова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М.М.Хераскова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самостоятельно штудировать труды по теории литературы.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несколько раз посылал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журнал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Н.И.Новикова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"Санкт-Петербургские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Ведомости"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свои стихи, но они не имели особого успеха, поэтому на время оставляет это занятие.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6BC07-172A-4956-8B60-E4F9105053F4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78BE9-D9A6-4A7A-AAB9-FE5DD738055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537570" cy="331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1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392488" cy="528945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1787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-произведен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прапорщики.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1788- участие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войне со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Швецией. Четыре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месяца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прожил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походной жизнью на границе с Финляндией. Вернувшись в Петербург, вновь интенсивно пишет стихи, много читает Державина, восхищаясь его поэзией. Знакомится с ним, часто встречается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1790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Карамзин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начинает издавать "Московский журнал", и Дмитриев отдает туда все написанное в последние годы. Его сказка "Модная жена" принесла ему литературную известность. Большой успех имело и стихотворение - "Голубок". Карамзин писал: "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Твои пьесы нравятся умным читателям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Карамзина Н. М. (1818, Москва, Третьяковская галерея) 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6BC07-172A-4956-8B60-E4F9105053F4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78BE9-D9A6-4A7A-AAB9-FE5DD73805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436596" cy="405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8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1794 был особенно плодотворен. Дмитриев провел его на родине, в Сызрани, в странствовании по этому краю. Написал лучшие свои вещи: "Искатели фортуны", "К Волге", "Воздушные башни", "Причудница", "Чужой толк", "Ермак", "Глас патриота".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 smtClean="0"/>
              <a:t>1795 </a:t>
            </a:r>
            <a:r>
              <a:rPr lang="ru-RU" sz="2400" dirty="0" smtClean="0"/>
              <a:t>– издание сборника </a:t>
            </a:r>
            <a:r>
              <a:rPr lang="ru-RU" sz="2400" dirty="0" smtClean="0"/>
              <a:t>"И мои безделки". 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1796 – ушёл в отставку в чине гвардии капитана  . </a:t>
            </a:r>
          </a:p>
          <a:p>
            <a:pPr marL="0" indent="0">
              <a:buNone/>
            </a:pPr>
            <a:r>
              <a:rPr lang="ru-RU" sz="2400" dirty="0" smtClean="0"/>
              <a:t> 1806 -становится сенатором.</a:t>
            </a:r>
          </a:p>
          <a:p>
            <a:pPr marL="0" indent="0">
              <a:buNone/>
            </a:pPr>
            <a:r>
              <a:rPr lang="ru-RU" sz="2400" dirty="0" smtClean="0"/>
              <a:t>1810 - назначается </a:t>
            </a:r>
            <a:r>
              <a:rPr lang="ru-RU" sz="2400" dirty="0" smtClean="0"/>
              <a:t>министром юстиции, активно выступает против злоупотреблений при чинопроизводстве, что приводит к конфликту с управляющим канцелярией и другими чиновниками министерства. Подает в отставку, в 1814 переселяется в Москву.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6BC07-172A-4956-8B60-E4F9105053F4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78BE9-D9A6-4A7A-AAB9-FE5DD738055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330824" cy="543346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1816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-председатель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комиссии для определения пособия жителям Москвы, потерпевшим от нашествия неприятеля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  1820-  "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Избранный песенник для прекрасных девушек и любезных женщин".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Позднее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оценивая поэзию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И.И.Дмитриева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В.Г.Белинский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писал: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"в стихотворениях Дмитриева, по их форме и направлению, русская поэзия сделала значительный шаг к сближению с простотой и естественностью, словом, с жизнью и действительностью".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Последние годы жизни прожил в Москве, окруженный уважением общества, как один из лучших писателей своего времени и как заслуженный государственный деятель.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139952" y="908720"/>
            <a:ext cx="4546848" cy="521744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sz="1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Умер </a:t>
            </a:r>
            <a:r>
              <a:rPr lang="ru-RU" sz="18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И.Дмитриев</a:t>
            </a:r>
            <a:r>
              <a:rPr lang="ru-RU" sz="1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 октября (15 </a:t>
            </a:r>
            <a:r>
              <a:rPr lang="ru-RU" sz="18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sz="1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.) 1837 в Москве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6355F-2338-434D-9382-5103EEC67997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ACB48-2A31-4558-881F-BBA87094385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422873" cy="454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5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Басни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И.И.Дмитриева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032448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«Муха»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Бык с плугом на покой тащился по трудах;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Муха у него сидела на рогах,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Муху же они дорогой повстречали.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«Откуда ты, сестра?» — от этой был вопрос.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та, поднявши нос,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ответ ей говорит: «Откуда? — Мы пахали!»</a:t>
            </a: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басни завсегда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Нечаянно дойдешь до были.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Случалось ли подчас вам слышать, господа: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сбили! Мы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решили!»</a:t>
            </a: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Иллюстрация </a:t>
            </a:r>
            <a:r>
              <a:rPr lang="ru-RU" sz="16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басне Дмитриева «Муха»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68052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 smtClean="0"/>
              <a:t>Его басни  </a:t>
            </a:r>
            <a:r>
              <a:rPr lang="ru-RU" sz="1800" i="1" dirty="0"/>
              <a:t>стали новым словом в развитии жанра русского басенного повествования. Они ознаменовали собой появление нового направления — 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изящной салонной басни</a:t>
            </a:r>
            <a:r>
              <a:rPr lang="ru-RU" sz="1800" i="1" dirty="0"/>
              <a:t>. Иван Дмитриев поставил басню на новую ступень. Предоставил ей возможность войти в светское общество, туда, где ценится хороший вкус и острый язык.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6BC07-172A-4956-8B60-E4F9105053F4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78BE9-D9A6-4A7A-AAB9-FE5DD73805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2736304" cy="24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Басни Дмитриева – это, в основном, переводы работ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Лафонтена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также других представителей французской школы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Грекура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Мерсье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них Дмитриев подсматривал не только сюжет. Он стремился различными красками передать стилистические тонкости оригинала.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«Муха», «Лебедь и гагары», «Воробей 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Зяблица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«Прохожий», «Отец с сыном», «Пчела и муха», «Слон и мышь»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правдоподобные поучительные стихотворные рассказы. Они написаны в особом стиле, в них нет установки на гротескный сказ.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6BC07-172A-4956-8B60-E4F9105053F4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78BE9-D9A6-4A7A-AAB9-FE5DD738055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4040"/>
            <a:ext cx="4104456" cy="309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348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7348</Template>
  <TotalTime>82</TotalTime>
  <Words>1031</Words>
  <Application>Microsoft Office PowerPoint</Application>
  <PresentationFormat>Экран (4:3)</PresentationFormat>
  <Paragraphs>115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7348</vt:lpstr>
      <vt:lpstr>Иван Иванович ДМИТРИЕВ  (1760–1837г.г.)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Басни И.И.Дмитриева</vt:lpstr>
      <vt:lpstr>Презентация PowerPoint</vt:lpstr>
      <vt:lpstr>Презентация PowerPoint</vt:lpstr>
      <vt:lpstr>Презентация PowerPoint</vt:lpstr>
      <vt:lpstr>Ресурсы сети Интернет: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Иванович ДМИТРИЕВ  (1760–1837г.г.)</dc:title>
  <dc:creator>User</dc:creator>
  <dc:description>http://aida.ucoz.ru</dc:description>
  <cp:lastModifiedBy>User</cp:lastModifiedBy>
  <cp:revision>8</cp:revision>
  <dcterms:created xsi:type="dcterms:W3CDTF">2015-09-22T12:04:01Z</dcterms:created>
  <dcterms:modified xsi:type="dcterms:W3CDTF">2016-02-14T07:35:01Z</dcterms:modified>
  <cp:category>шаблоны к Powerpoint</cp:category>
</cp:coreProperties>
</file>