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78" r:id="rId12"/>
    <p:sldId id="268" r:id="rId13"/>
    <p:sldId id="269" r:id="rId14"/>
    <p:sldId id="277" r:id="rId15"/>
    <p:sldId id="270" r:id="rId16"/>
    <p:sldId id="271" r:id="rId17"/>
    <p:sldId id="272" r:id="rId18"/>
    <p:sldId id="273" r:id="rId19"/>
    <p:sldId id="276" r:id="rId20"/>
    <p:sldId id="258" r:id="rId21"/>
    <p:sldId id="274" r:id="rId22"/>
    <p:sldId id="275" r:id="rId23"/>
    <p:sldId id="279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008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964E9-EC80-451F-8D23-ED20B95D4EB0}" type="datetimeFigureOut">
              <a:rPr lang="ru-RU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8110E-6D93-443B-AFA3-1C4AA5B7B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C3637-55F9-42F3-AE33-89D334C2A14A}" type="datetimeFigureOut">
              <a:rPr lang="ru-RU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F004C-C938-46D2-9664-AA4846491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CAD34-5027-4DF9-92B5-AC2DA089680C}" type="datetimeFigureOut">
              <a:rPr lang="ru-RU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FA3B0-17F7-458B-B52C-7914DD43F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74895-39F1-4177-B987-C4E5D1D26281}" type="datetimeFigureOut">
              <a:rPr lang="ru-RU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1E2C0-788C-4CCE-A943-D07ABE9F3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346CF-5750-48FB-BE6D-3114F46077FB}" type="datetimeFigureOut">
              <a:rPr lang="ru-RU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381BC-3732-47AB-8C1B-726C21668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737D9-E7AD-4D6D-935B-F08D9505FE7B}" type="datetimeFigureOut">
              <a:rPr lang="ru-RU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DA30F-A1E7-445E-A716-10C366B01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7C9BB-C67F-46C0-8F4E-7879A8E3759B}" type="datetimeFigureOut">
              <a:rPr lang="ru-RU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8F2B3-EC8A-4D4E-A341-818797EE0C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D5155-2C00-4372-8E61-6569D397DBFE}" type="datetimeFigureOut">
              <a:rPr lang="ru-RU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92BCA-F81C-4B89-A318-7A915DEAE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012EF-7093-470A-9394-9E0F6DBB165F}" type="datetimeFigureOut">
              <a:rPr lang="ru-RU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F39A9-4931-4E52-BC0F-FB67C1E36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E20C6-4E34-4380-944B-E57BABDC4BB3}" type="datetimeFigureOut">
              <a:rPr lang="ru-RU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67CA8-B9E9-40E9-9E76-61A15FF60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88B0E-386D-4BED-B463-54109A1F0714}" type="datetimeFigureOut">
              <a:rPr lang="ru-RU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70239-633F-4F94-ADEC-3F1A0F22A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B6CA0E-4F2F-4363-8A7C-69A80735050D}" type="datetimeFigureOut">
              <a:rPr lang="ru-RU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3583F6-6935-442E-A774-02DFD958D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Рисунок 6" descr="fon_104_small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85720" y="214290"/>
            <a:ext cx="8643998" cy="6471540"/>
          </a:xfrm>
          <a:prstGeom prst="rect">
            <a:avLst/>
          </a:prstGeom>
          <a:ln w="76200">
            <a:solidFill>
              <a:srgbClr val="0099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32" name="Рисунок 10" descr="floral-corner-6647164.jp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4214813"/>
            <a:ext cx="281463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Рисунок 11" descr="floral-corner-6647164.jpg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0000"/>
          </a:blip>
          <a:srcRect/>
          <a:stretch>
            <a:fillRect/>
          </a:stretch>
        </p:blipFill>
        <p:spPr bwMode="auto">
          <a:xfrm>
            <a:off x="0" y="0"/>
            <a:ext cx="24066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Рисунок 12" descr="floral-corner-6647164.jpg"/>
          <p:cNvPicPr>
            <a:picLocks noChangeAspect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6357938" y="4286250"/>
            <a:ext cx="2865437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Рисунок 13" descr="floral-corner-6647164.jpg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6715125" y="0"/>
            <a:ext cx="2428875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4800" b="1" dirty="0" smtClean="0">
                <a:solidFill>
                  <a:schemeClr val="tx2"/>
                </a:solidFill>
              </a:rPr>
              <a:t>«М.П. Мусоргский в Тульской губернии» </a:t>
            </a:r>
            <a:endParaRPr lang="ru-RU" sz="4800" b="1" dirty="0" smtClean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3714752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Земисева А.Ю. 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Учитель МКОУ СОШ  №7 г. </a:t>
            </a:r>
            <a:r>
              <a:rPr lang="ru-RU" smtClean="0">
                <a:solidFill>
                  <a:srgbClr val="FF0000"/>
                </a:solidFill>
              </a:rPr>
              <a:t>Кимовск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1571612"/>
            <a:ext cx="3900486" cy="169703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титульном листе будущего сочинения Мусоргский выведет: «Опыт дра­матической музыки в прозе». На первых страницах нотных набросков Мусоргский делает пометку: «Начал писать во вторник 11-го Июня 68 г. в Петербурге. Окончил действие во вторник 8-го июля 68г. в Тульской деревне Шилово. М. Мусоргский».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l58-905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20770954">
            <a:off x="640188" y="1646659"/>
            <a:ext cx="4038600" cy="345773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Находясь в гостях у брата Филарета, новатор достаточно быстро и легко воплощал в жизнь свою задумку, ведь весь «материал» был перед ним: образы, фольклор, разговорная речь и т.д.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Musorgsky_and_Brothe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1500174"/>
            <a:ext cx="3631344" cy="46434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28596" y="2071678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Июль выдался дождливым, и под шум дождевых струй ни о чем, ни думалось кроме «Женитьбы».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DSC03490-300x200 (1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9124" y="1500174"/>
            <a:ext cx="4500594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Объятый гостеприимством крестьян, музыкант не страшился никакой тяжелой крестьянской работы – ни косьбы, ни сбора урожая.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506f312d383cfe14846fa79bc3255609_c19f96416f7b4ddc2c34a957a54bf4f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690807">
            <a:off x="4763896" y="1227821"/>
            <a:ext cx="4038600" cy="2984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78870">
            <a:off x="4514144" y="3568453"/>
            <a:ext cx="3786214" cy="265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писем, отосланных дяде профессору В.В. Никольскому, было видно, что Модест Петрович радуется живому слову, используя народную речь, церковнославянские слова.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age00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6" y="1571612"/>
            <a:ext cx="3357586" cy="481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28596" y="785794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«Какую ли речь ни услышу, кто бы ни говорил, уж у меня в мозгах работается музыкальное изложение такой речи…». Простота будней, колоритность характеров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шиловских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крестьян его восхищали.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6" descr="marriage_byrazina.jpg"/>
          <p:cNvPicPr>
            <a:picLocks noGrp="1" noChangeAspect="1"/>
          </p:cNvPicPr>
          <p:nvPr>
            <p:ph sz="half" idx="2"/>
          </p:nvPr>
        </p:nvPicPr>
        <p:blipFill>
          <a:blip r:embed="rId2">
            <a:grayscl/>
            <a:lum contrast="-20000"/>
          </a:blip>
          <a:stretch>
            <a:fillRect/>
          </a:stretch>
        </p:blipFill>
        <p:spPr>
          <a:xfrm rot="271296">
            <a:off x="4667019" y="1798241"/>
            <a:ext cx="4038600" cy="2570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«Подмечаю баб характерных и мужиков типичных — могут пригодиться и те и другие. Сколько свежих, нетронутых искусством сторон кишит в русской натуре, ох сколько! И каких сочных, славных...».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6" descr="file_diq0G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9123" y="1428736"/>
            <a:ext cx="4336559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Однако  «Женитьба» была оставлена композитором по окончании первого акта, уступив место грандиозному замыслу – опере «Борис Годунов».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357166"/>
            <a:ext cx="3929090" cy="61972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Первое действие «Женитьбы» будет лежать в виде рукописи, потом Мусоргский подарит ее В.В. Стасову. Много лет спустя Стасов передаст ее на хранение в Публичную библиотеку.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-Портрет Стасова 188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2066" y="1428736"/>
            <a:ext cx="3643338" cy="46385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«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Передавая эту рукопись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Импер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Публ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б-ке в полную собственность, покор­но прошу не давать и не показывать ее никому при моей жизни».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l58-905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813822">
            <a:off x="4419648" y="1956661"/>
            <a:ext cx="4297256" cy="340062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357158" y="64291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400" i="1" dirty="0" smtClean="0">
                <a:solidFill>
                  <a:schemeClr val="tx1"/>
                </a:solidFill>
              </a:rPr>
              <a:t>"Исконно русское звучит во всем, что творил Мусоргский»</a:t>
            </a:r>
          </a:p>
          <a:p>
            <a:pPr>
              <a:buNone/>
            </a:pPr>
            <a:r>
              <a:rPr lang="ru-RU" sz="2400" i="1" dirty="0" smtClean="0">
                <a:solidFill>
                  <a:schemeClr val="tx1"/>
                </a:solidFill>
              </a:rPr>
              <a:t>                                                                                                 Н.К.Рерих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</a:rPr>
              <a:t> 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                                       </a:t>
            </a:r>
            <a:r>
              <a:rPr lang="ru-RU" i="1" dirty="0" smtClean="0"/>
              <a:t> 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6868-origina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285860"/>
            <a:ext cx="3071834" cy="36239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91392" y="2500306"/>
            <a:ext cx="52526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еликий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русский композитор, очень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яркий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самобытный представитель ХХ века.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Являлся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членом музыкального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кружка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"Могучая кучка". 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4929198"/>
            <a:ext cx="353071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Модест Петрович Мусоргский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(1839-1881)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1906 году рукопись отдается Н.А. Римскому - Корсакову, который исправляет нотный текст, казавшийся ему в некоторых местах просто «нелепым».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790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1428736"/>
            <a:ext cx="3786214" cy="4732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Опыт Модеста Петровича, приобретенный в Тульской губернии,  пригодился композиторам XX века. Речитативная опера становится явлением частым и даже обыкновенным.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Disk_Kult_01_01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00496" y="1785926"/>
            <a:ext cx="4817502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4875217"/>
            <a:ext cx="8401080" cy="198278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И.Ф. Скрябин, С.С. Прокофьев полностью отрекаются от оперных традиций, сочиняя музыку на нерифмованный текст.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e2291d176fc6f5c44fc4dd154f29f5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28662" y="1071546"/>
            <a:ext cx="2714644" cy="33575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6" descr="Pp01046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643439" y="1079612"/>
            <a:ext cx="3071834" cy="34186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Мусоргский, М.П. Литературное наследство. [Т. 1]. Письма. Биографические материалы и документы / М.П. Мусоргский. – М. : Музыка, 1971. – 400 с. : ил.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с. 97-107 – письма, написанные композитором в период его пребывания в с. Шилово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губ.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Мусоргский Модест Петрович // Тульский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биогр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слов. – Тула, 1996. – Т. 2 : (М – Я). – С. 50. – Лит. в конце ст.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Леонов, Г. Здесь работал Мусоргский / Г. Леонов // По ленинскому пути. – 1962. – 11 июня.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Оперы Мусоргского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«Хованщина»</a:t>
            </a:r>
            <a:endParaRPr lang="ru-RU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596" y="2214554"/>
            <a:ext cx="3000396" cy="409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«Борис Годунов»</a:t>
            </a:r>
            <a:endParaRPr lang="ru-RU" dirty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0562" y="2214554"/>
            <a:ext cx="4000528" cy="400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3438" y="1428736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Родился в 1839 году и провел свое детство в имении родителей, в селе Карево Псковской губернии. Там он вместе с братом Филаретом получил домашнее образование и затем поступил в училище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Петришуле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Но он его не заканчивает и поступает в Школу гвардейских подпрапорщиков, а затем и в лейб-гвардейский Преображенский полк.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571480"/>
            <a:ext cx="2428892" cy="4830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3929066"/>
            <a:ext cx="2714644" cy="261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ndex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b="5927"/>
          <a:stretch>
            <a:fillRect/>
          </a:stretch>
        </p:blipFill>
        <p:spPr>
          <a:xfrm>
            <a:off x="500034" y="857232"/>
            <a:ext cx="3611718" cy="4257692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000100" y="5100614"/>
            <a:ext cx="6324616" cy="175738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Однако встреча с А.С.Даргомыжским и М.А.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Балакиревым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бесповоротно меняет его жизнь.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balakire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857232"/>
            <a:ext cx="3357586" cy="419698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071934" y="2786058"/>
            <a:ext cx="4038600" cy="218599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Летом 1868 года композитор приезжает в деревню Шилово Тульской губернии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52923e35d9362f2d36fba1de249dcd9d_077e084696fb865d28d78181e53c7029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1571612"/>
            <a:ext cx="3214710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Шилово</a:t>
            </a:r>
            <a:endParaRPr lang="ru-RU" dirty="0"/>
          </a:p>
        </p:txBody>
      </p:sp>
      <p:pic>
        <p:nvPicPr>
          <p:cNvPr id="8" name="Содержимое 7" descr="802-F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r="13714"/>
          <a:stretch>
            <a:fillRect/>
          </a:stretch>
        </p:blipFill>
        <p:spPr>
          <a:xfrm>
            <a:off x="4214810" y="1928802"/>
            <a:ext cx="4357719" cy="3786214"/>
          </a:xfrm>
        </p:spPr>
      </p:pic>
      <p:pic>
        <p:nvPicPr>
          <p:cNvPr id="7" name="Содержимое 6" descr="C:\Users\школа 7\Desktop\i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928802"/>
            <a:ext cx="350046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γκογκολ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7224" y="1428735"/>
            <a:ext cx="4000528" cy="5101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Приехав в имение, мастер продолжает работу над оперой «Женитьба», по одноименному тексту комедийной пьесы Н.В. Гоголя.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28596" y="1214422"/>
            <a:ext cx="418623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Следует примеру своего «учителя великой правды», уроженца Тульского края А.С. Даргомыжского, который, в свою очередь, взялся за написание оперы «Каменный гость» по трагедии А.С. Пушкина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index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b="18555"/>
          <a:stretch>
            <a:fillRect/>
          </a:stretch>
        </p:blipFill>
        <p:spPr>
          <a:xfrm>
            <a:off x="4286248" y="928670"/>
            <a:ext cx="2567879" cy="2620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maxresdefault.jpg"/>
          <p:cNvPicPr>
            <a:picLocks noChangeAspect="1"/>
          </p:cNvPicPr>
          <p:nvPr/>
        </p:nvPicPr>
        <p:blipFill>
          <a:blip r:embed="rId3"/>
          <a:srcRect l="23437" t="8333" r="21875" b="21875"/>
          <a:stretch>
            <a:fillRect/>
          </a:stretch>
        </p:blipFill>
        <p:spPr>
          <a:xfrm>
            <a:off x="5214942" y="3786190"/>
            <a:ext cx="2857520" cy="2735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625</Words>
  <Application>Microsoft Office PowerPoint</Application>
  <PresentationFormat>Экран (4:3)</PresentationFormat>
  <Paragraphs>36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«М.П. Мусоргский в Тульской губернии» </vt:lpstr>
      <vt:lpstr>Презентация PowerPoint</vt:lpstr>
      <vt:lpstr>Оперы Мусоргского</vt:lpstr>
      <vt:lpstr>Презентация PowerPoint</vt:lpstr>
      <vt:lpstr>Презентация PowerPoint</vt:lpstr>
      <vt:lpstr>Презентация PowerPoint</vt:lpstr>
      <vt:lpstr>Шилово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User</cp:lastModifiedBy>
  <cp:revision>12</cp:revision>
  <dcterms:created xsi:type="dcterms:W3CDTF">2015-01-27T10:59:24Z</dcterms:created>
  <dcterms:modified xsi:type="dcterms:W3CDTF">2016-02-27T08:17:49Z</dcterms:modified>
</cp:coreProperties>
</file>