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3" r:id="rId15"/>
    <p:sldId id="257" r:id="rId16"/>
    <p:sldId id="274" r:id="rId17"/>
    <p:sldId id="275" r:id="rId18"/>
    <p:sldId id="276" r:id="rId19"/>
    <p:sldId id="278" r:id="rId20"/>
    <p:sldId id="277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_________Microsoft_Office_Word1.docx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2;&#1093;&#1072;&#1083;&#1082;&#1086;&#1074;\&#1055;&#1088;&#1077;&#1079;&#1077;&#1085;&#1090;&#1072;&#1094;&#1080;&#1103;\&#1087;&#1088;&#1080;&#1083;&#1086;&#1078;&#1077;&#1085;&#1080;&#1077;4.wmv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2;&#1093;&#1072;&#1083;&#1082;&#1086;&#1074;\&#1055;&#1088;&#1077;&#1079;&#1077;&#1085;&#1090;&#1072;&#1094;&#1080;&#1103;\&#1087;&#1088;&#1080;&#1083;&#1086;&#1078;&#1077;&#1085;&#1080;&#1077;5.wmv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2;&#1093;&#1072;&#1083;&#1082;&#1086;&#1074;\&#1055;&#1088;&#1077;&#1079;&#1077;&#1085;&#1090;&#1072;&#1094;&#1080;&#1103;\&#1087;&#1088;&#1080;&#1083;&#1086;&#1078;&#1077;&#1085;&#1080;&#1077;6.wmv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2;&#1093;&#1072;&#1083;&#1082;&#1086;&#1074;\&#1055;&#1088;&#1077;&#1079;&#1077;&#1085;&#1090;&#1072;&#1094;&#1080;&#1103;\&#1087;&#1088;&#1080;&#1083;&#1086;&#1078;&#1077;&#1085;&#1080;&#1077;1.wmv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2;&#1093;&#1072;&#1083;&#1082;&#1086;&#1074;\&#1055;&#1088;&#1077;&#1079;&#1077;&#1085;&#1090;&#1072;&#1094;&#1080;&#1103;\&#1087;&#1088;&#1080;&#1083;&#1086;&#1078;&#1077;&#1085;&#1080;&#1077;7.wmv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13" Type="http://schemas.openxmlformats.org/officeDocument/2006/relationships/image" Target="../media/image77.png"/><Relationship Id="rId3" Type="http://schemas.openxmlformats.org/officeDocument/2006/relationships/image" Target="../media/image67.png"/><Relationship Id="rId7" Type="http://schemas.openxmlformats.org/officeDocument/2006/relationships/image" Target="../media/image71.jpeg"/><Relationship Id="rId12" Type="http://schemas.openxmlformats.org/officeDocument/2006/relationships/image" Target="../media/image76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11" Type="http://schemas.openxmlformats.org/officeDocument/2006/relationships/image" Target="../media/image75.jpeg"/><Relationship Id="rId5" Type="http://schemas.openxmlformats.org/officeDocument/2006/relationships/image" Target="../media/image69.jpeg"/><Relationship Id="rId15" Type="http://schemas.openxmlformats.org/officeDocument/2006/relationships/image" Target="../media/image79.png"/><Relationship Id="rId10" Type="http://schemas.openxmlformats.org/officeDocument/2006/relationships/image" Target="../media/image74.jpeg"/><Relationship Id="rId4" Type="http://schemas.openxmlformats.org/officeDocument/2006/relationships/image" Target="../media/image68.jpeg"/><Relationship Id="rId9" Type="http://schemas.openxmlformats.org/officeDocument/2006/relationships/image" Target="../media/image73.jpeg"/><Relationship Id="rId1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2;&#1093;&#1072;&#1083;&#1082;&#1086;&#1074;\&#1055;&#1088;&#1077;&#1079;&#1077;&#1085;&#1090;&#1072;&#1094;&#1080;&#1103;\&#1087;&#1088;&#1080;&#1083;&#1086;&#1078;&#1077;&#1085;&#1080;&#1077;2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2;&#1093;&#1072;&#1083;&#1082;&#1086;&#1074;\&#1055;&#1088;&#1077;&#1079;&#1077;&#1085;&#1090;&#1072;&#1094;&#1080;&#1103;\&#1087;&#1088;&#1080;&#1083;&#1086;&#1078;&#1077;&#1085;&#1080;&#1077;8.wma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2;&#1093;&#1072;&#1083;&#1082;&#1086;&#1074;\&#1055;&#1088;&#1077;&#1079;&#1077;&#1085;&#1090;&#1072;&#1094;&#1080;&#1103;\&#1087;&#1088;&#1080;&#1083;&#1086;&#1078;&#1077;&#1085;&#1080;&#1077;3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михалков\михалков\михалков картинки\2870787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260648"/>
            <a:ext cx="3239789" cy="4643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79512" y="1743672"/>
            <a:ext cx="47525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Литературный фестиваль, посвященный творчеству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С.В. Михалкова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«Дело было вечером, делать было нечего…»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 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1939 год Михалков награжден первым орденом Ленина 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1940 год Сергей Владимирович получает Сталинскую премию за стихи для детей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1941 год  вторая Сталинская премия, на которую в начале 1942 года, был построен танк «Беспощадный»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михалков\михалков\0007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3" y="2031232"/>
            <a:ext cx="3672409" cy="4494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Эпитафия на могиле Неизвестного солдата у Кремлёвской стены 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«Имя твоё неизвестно, подвиг твой бессмертен» 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79a145e8ff29ba741d975ca777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90459" y="1600200"/>
            <a:ext cx="7163082" cy="4852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5184576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Сергей Владимирович Михалков  автор текстов трех державных гимнов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(1943, 1977, 2001 гг.) - гимнов Советского Союза и гимна России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михалков\михалков\664417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835696" cy="1835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михалков\михалков\russia_symbol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430539" y="1"/>
            <a:ext cx="1713458" cy="1844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907704" y="1893976"/>
          <a:ext cx="5760640" cy="4964024"/>
        </p:xfrm>
        <a:graphic>
          <a:graphicData uri="http://schemas.openxmlformats.org/presentationml/2006/ole">
            <p:oleObj spid="_x0000_s2052" name="Документ" r:id="rId5" imgW="6658964" imgH="9787953" progId="Word.Document.12">
              <p:embed/>
            </p:oleObj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риложение4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михалков\михалков\01labh4rd13217148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692696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221088"/>
            <a:ext cx="6048672" cy="18002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Сергей Михалков -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автор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более 260 басен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сатирических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стихов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9"/>
            <a:ext cx="5184576" cy="2448271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Басня славится моралью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ленись, запоминай,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Всё чему она научит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себе на ус мотай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C:\Users\user\Pictures\михалков картинки\b237436e35c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4221088"/>
            <a:ext cx="2759968" cy="2069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C:\Users\user\Pictures\михалков картинки\173811_3501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789040"/>
            <a:ext cx="2904425" cy="2179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user\Pictures\михалков картинки\1251862913_00-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5060" y="1556793"/>
            <a:ext cx="421556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Содержимое 3" descr="23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tretch>
            <a:fillRect/>
          </a:stretch>
        </p:blipFill>
        <p:spPr>
          <a:xfrm>
            <a:off x="0" y="0"/>
            <a:ext cx="20002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Pictures\михалков картинки\i45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92280" y="0"/>
            <a:ext cx="2051720" cy="125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Pictures\михалков картинки\d1029268ce95097a69025cc089c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99348" y="2126121"/>
            <a:ext cx="3844652" cy="4731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Pictures\михалков картинки\Pepsi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979712" y="332656"/>
            <a:ext cx="4762500" cy="2152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C:\Users\user\Pictures\михалков картинки\i346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32240" y="1844824"/>
            <a:ext cx="2160240" cy="1486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user\Pictures\михалков картинки\i654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283968" y="2708920"/>
            <a:ext cx="1220341" cy="1619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user\Pictures\михалков картинки\i78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5166293"/>
            <a:ext cx="2843808" cy="1830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Users\user\Pictures\михалков картинки\i12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835696" y="4653136"/>
            <a:ext cx="1224136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C:\Users\user\Pictures\михалков картинки\138571798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804248" y="1052736"/>
            <a:ext cx="2339752" cy="965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699792" y="6312114"/>
            <a:ext cx="331236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 CYR" pitchFamily="18" charset="0"/>
                <a:ea typeface="Times New Roman" pitchFamily="18" charset="0"/>
                <a:cs typeface="Times New Roman CYR" pitchFamily="18" charset="0"/>
              </a:rPr>
              <a:t>« АХ, ПЕПСИ-КОЛА»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 CYR" pitchFamily="18" charset="0"/>
              <a:cs typeface="Times New Roman CYR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приложение5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михалков\михалков\Рисунок И. Ильинского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10187" cy="3062486"/>
          </a:xfrm>
          <a:prstGeom prst="rect">
            <a:avLst/>
          </a:prstGeom>
          <a:noFill/>
        </p:spPr>
      </p:pic>
      <p:pic>
        <p:nvPicPr>
          <p:cNvPr id="27651" name="Picture 3" descr="C:\Users\user\Desktop\михалков\михалков\Рисунок И. Ильинского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91505" y="3717032"/>
            <a:ext cx="5052495" cy="31409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195736" cy="83671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«Прививка»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C:\Users\user\Desktop\михалков\михалков\02labp66f13275140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47664" y="2924944"/>
            <a:ext cx="2679762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139952" y="3789040"/>
            <a:ext cx="2376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«Про мимозу»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95536" y="5738628"/>
            <a:ext cx="61916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Находка»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404665"/>
            <a:ext cx="31683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Хрустальная ваза»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0"/>
            <a:ext cx="3528392" cy="7647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«Дядя Степа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приложение6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43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user\Desktop\михалков\михалков\0_a83c3_5d3825b7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188640"/>
            <a:ext cx="3761184" cy="2919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19" name="Picture 3" descr="C:\Users\user\Desktop\михалков\михалков\6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32656"/>
            <a:ext cx="3648406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0" name="Picture 4" descr="C:\Users\user\Desktop\михалков\михалков\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7" y="3023574"/>
            <a:ext cx="4824536" cy="3618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иложение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7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«Дядя Степа милиционер»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приложение7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C:\Users\user\Desktop\михалков\михалков\отработано\0_18733_ee36917e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79854" y="4772472"/>
            <a:ext cx="1564146" cy="2085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4" name="Picture 4" descr="C:\Users\user\Desktop\михалков\михалков\skazki-0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772816"/>
            <a:ext cx="1944216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2" name="Picture 2" descr="C:\Users\user\Desktop\михалков\михалков\78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876641"/>
            <a:ext cx="5443669" cy="3869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843" name="Picture 3" descr="C:\Users\user\Desktop\михалков\михалков\08laba08112478215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" y="0"/>
            <a:ext cx="2051720" cy="2647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6" name="Picture 6" descr="C:\Users\user\Desktop\михалков\михалков\otkr-valk-styop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27784" y="3947004"/>
            <a:ext cx="2088232" cy="2910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7" name="Picture 7" descr="C:\Users\user\Desktop\михалков\михалков\otkr-mihalkov-fom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3946971"/>
            <a:ext cx="2004150" cy="2911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5976664" cy="11521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давайте-ка, ребята, викторину проведем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> </a:t>
            </a:r>
            <a:br>
              <a:rPr lang="ru-RU" sz="3200" dirty="0" smtClean="0"/>
            </a:b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михалков\михалков\19295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68263" y="332656"/>
            <a:ext cx="6432129" cy="62459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«Популярность детской книги — вещь очень загадочная, — говорит поэт. — Прогнозировать ее невозможно. Но факт остается фактом: если в доме у ребенка много книг, а он требует, чтобы ему читали одну и ту же, — значит, это и есть настоящая детская книга. Так что не я выбрал детей, а дети выбрали меня. Почему? Для меня это тайна». 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 Михалков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user\Desktop\михалков\михалков\8439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5286" y="2924945"/>
            <a:ext cx="3839162" cy="3647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1" name="Picture 3" descr="C:\Users\user\Desktop\михалков\михалков\01labhd2212587377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501008"/>
            <a:ext cx="381000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3" name="Picture 15" descr="C:\Users\user\Desktop\михалков\Scanned Documents\лифт и Карандаш-1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22545" y="4509120"/>
            <a:ext cx="2837687" cy="1944216"/>
          </a:xfrm>
          <a:prstGeom prst="rect">
            <a:avLst/>
          </a:prstGeom>
          <a:noFill/>
        </p:spPr>
      </p:pic>
      <p:pic>
        <p:nvPicPr>
          <p:cNvPr id="43019" name="Picture 11" descr="C:\Users\user\Desktop\михалков\Scanned Documents\Совкова машина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07696" y="4149080"/>
            <a:ext cx="2736304" cy="1925634"/>
          </a:xfrm>
          <a:prstGeom prst="rect">
            <a:avLst/>
          </a:prstGeom>
          <a:noFill/>
        </p:spPr>
      </p:pic>
      <p:pic>
        <p:nvPicPr>
          <p:cNvPr id="43018" name="Picture 10" descr="C:\Users\user\Desktop\михалков\Scanned Documents\Рисунок (14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5234788"/>
            <a:ext cx="2232249" cy="1623212"/>
          </a:xfrm>
          <a:prstGeom prst="rect">
            <a:avLst/>
          </a:prstGeom>
          <a:noFill/>
        </p:spPr>
      </p:pic>
      <p:pic>
        <p:nvPicPr>
          <p:cNvPr id="43017" name="Picture 9" descr="C:\Users\user\Desktop\михалков\Scanned Documents\Рисунок (9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3928" y="0"/>
            <a:ext cx="1944216" cy="2673694"/>
          </a:xfrm>
          <a:prstGeom prst="rect">
            <a:avLst/>
          </a:prstGeom>
          <a:noFill/>
        </p:spPr>
      </p:pic>
      <p:pic>
        <p:nvPicPr>
          <p:cNvPr id="43015" name="Picture 7" descr="C:\Users\user\Desktop\михалков\Scanned Documents\Рисунок (8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07704" y="0"/>
            <a:ext cx="2448272" cy="1780297"/>
          </a:xfrm>
          <a:prstGeom prst="rect">
            <a:avLst/>
          </a:prstGeom>
          <a:noFill/>
        </p:spPr>
      </p:pic>
      <p:pic>
        <p:nvPicPr>
          <p:cNvPr id="43013" name="Picture 5" descr="C:\Users\user\Desktop\михалков\Scanned Documents\Рисунок (5)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87816" y="2060848"/>
            <a:ext cx="1656184" cy="2277591"/>
          </a:xfrm>
          <a:prstGeom prst="rect">
            <a:avLst/>
          </a:prstGeom>
          <a:noFill/>
        </p:spPr>
      </p:pic>
      <p:pic>
        <p:nvPicPr>
          <p:cNvPr id="43012" name="Picture 4" descr="C:\Users\user\Desktop\михалков\Scanned Documents\Рисунок (4)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12160" y="0"/>
            <a:ext cx="1885020" cy="2592288"/>
          </a:xfrm>
          <a:prstGeom prst="rect">
            <a:avLst/>
          </a:prstGeom>
          <a:noFill/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899592" y="5801557"/>
            <a:ext cx="77768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 CYR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Дело было вечером, делать было </a:t>
            </a:r>
            <a:r>
              <a:rPr kumimoji="0" lang="ru-RU" sz="2800" b="1" i="1" u="none" strike="noStrike" cap="none" normalizeH="0" baseline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нечего...</a:t>
            </a:r>
            <a:r>
              <a:rPr lang="ru-RU" sz="2800" b="1" i="1" smtClean="0">
                <a:solidFill>
                  <a:schemeClr val="accent1">
                    <a:lumMod val="50000"/>
                  </a:schemeClr>
                </a:solidFill>
                <a:latin typeface="Times New Roman CYR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 CYR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 CYR"/>
                <a:cs typeface="Arial" pitchFamily="34" charset="0"/>
              </a:rPr>
              <a:t>                                          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 CYR"/>
                <a:cs typeface="Arial" pitchFamily="34" charset="0"/>
              </a:rPr>
              <a:t>С. Михалков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 descr="C:\Users\user\Desktop\михалков\Scanned Documents\Рисунок (2).jpg"/>
          <p:cNvPicPr>
            <a:picLocks noGrp="1" noChangeAspect="1" noChangeArrowheads="1"/>
          </p:cNvPicPr>
          <p:nvPr>
            <p:ph idx="1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657173" y="0"/>
            <a:ext cx="1486827" cy="2044824"/>
          </a:xfrm>
          <a:prstGeom prst="rect">
            <a:avLst/>
          </a:prstGeom>
          <a:noFill/>
        </p:spPr>
      </p:pic>
      <p:pic>
        <p:nvPicPr>
          <p:cNvPr id="43011" name="Picture 3" descr="C:\Users\user\Desktop\михалков\Scanned Documents\Рисунок (3)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9512" y="3068960"/>
            <a:ext cx="1601846" cy="2202866"/>
          </a:xfrm>
          <a:prstGeom prst="rect">
            <a:avLst/>
          </a:prstGeom>
          <a:noFill/>
        </p:spPr>
      </p:pic>
      <p:pic>
        <p:nvPicPr>
          <p:cNvPr id="43014" name="Picture 6" descr="C:\Users\user\Desktop\михалков\Scanned Documents\Рисунок (6)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0"/>
            <a:ext cx="1969831" cy="2708920"/>
          </a:xfrm>
          <a:prstGeom prst="rect">
            <a:avLst/>
          </a:prstGeom>
          <a:noFill/>
        </p:spPr>
      </p:pic>
      <p:pic>
        <p:nvPicPr>
          <p:cNvPr id="43016" name="Picture 8" descr="C:\Users\user\Desktop\михалков\Scanned Documents\Рисунок (7)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619672" y="3212976"/>
            <a:ext cx="1616058" cy="2222410"/>
          </a:xfrm>
          <a:prstGeom prst="rect">
            <a:avLst/>
          </a:prstGeom>
          <a:noFill/>
        </p:spPr>
      </p:pic>
      <p:pic>
        <p:nvPicPr>
          <p:cNvPr id="43020" name="Picture 12" descr="C:\Users\user\Desktop\михалков\Scanned Documents\1 слайд Александров.bmp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979712" y="1556792"/>
            <a:ext cx="2304256" cy="1664732"/>
          </a:xfrm>
          <a:prstGeom prst="rect">
            <a:avLst/>
          </a:prstGeom>
          <a:noFill/>
        </p:spPr>
      </p:pic>
      <p:pic>
        <p:nvPicPr>
          <p:cNvPr id="43021" name="Picture 13" descr="C:\Users\user\Desktop\михалков\Scanned Documents\2 слайд павлов.bmp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004048" y="2564904"/>
            <a:ext cx="2592288" cy="1846121"/>
          </a:xfrm>
          <a:prstGeom prst="rect">
            <a:avLst/>
          </a:prstGeom>
          <a:noFill/>
        </p:spPr>
      </p:pic>
      <p:pic>
        <p:nvPicPr>
          <p:cNvPr id="43022" name="Picture 14" descr="C:\Users\user\Desktop\михалков\Scanned Documents\котята.bmp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2843808" y="3284984"/>
            <a:ext cx="2219288" cy="15205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3000"/>
                                        <p:tgtEl>
                                          <p:spTgt spid="43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 приятелем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3labjcn312321284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74764" y="1600200"/>
            <a:ext cx="3394472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михалков\михалков\0032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0"/>
            <a:ext cx="1901457" cy="2640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Users\user\Desktop\михалков\михалков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0"/>
            <a:ext cx="1930353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user\Desktop\михалков\михалков\-388078967Mihalkov_Sergej_Azbuka_5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01008"/>
            <a:ext cx="2246724" cy="317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3672408" cy="122899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Стихи, басни, сказки С.В.Михалкова читает уже не одно поколение</a:t>
            </a:r>
            <a:endParaRPr lang="ru-RU" sz="27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62f85_592840c4_L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tretch>
            <a:fillRect/>
          </a:stretch>
        </p:blipFill>
        <p:spPr>
          <a:xfrm>
            <a:off x="6732240" y="0"/>
            <a:ext cx="2411760" cy="3099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user\Desktop\михалков\михалков\528857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99792" y="1988840"/>
            <a:ext cx="2334185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user\Desktop\михалков\михалков\120541665135583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7544" y="1340768"/>
            <a:ext cx="2411760" cy="3023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user\Desktop\михалков\михалков\cvr_1407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60032" y="2636912"/>
            <a:ext cx="2073710" cy="2664296"/>
          </a:xfrm>
          <a:prstGeom prst="rect">
            <a:avLst/>
          </a:prstGeom>
          <a:noFill/>
        </p:spPr>
      </p:pic>
      <p:pic>
        <p:nvPicPr>
          <p:cNvPr id="2058" name="Picture 10" descr="C:\Users\user\Desktop\михалков\михалков\13127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51920" y="4841776"/>
            <a:ext cx="1542046" cy="2016224"/>
          </a:xfrm>
          <a:prstGeom prst="rect">
            <a:avLst/>
          </a:prstGeom>
          <a:noFill/>
        </p:spPr>
      </p:pic>
      <p:pic>
        <p:nvPicPr>
          <p:cNvPr id="2059" name="Picture 11" descr="C:\Users\user\Desktop\михалков\михалков\valk-mimoza1980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588225" y="3567439"/>
            <a:ext cx="2555775" cy="3290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михалков\михалков\01labp0n91330108081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364088" y="5014042"/>
            <a:ext cx="1539626" cy="1843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C:\Users\user\Desktop\михалков\михалков\cvr_251765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123728" y="4396046"/>
            <a:ext cx="1872208" cy="2461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стихами С.Михалкова росли ваши дедушки, бабушки, мамы, папы и  вы, дорогие ребята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михалков\михалков\2694726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412776"/>
            <a:ext cx="3456384" cy="4911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user\Desktop\михалков\михалков\01labp66f13275140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412776"/>
            <a:ext cx="3618402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Сергей Владимирович, родился 13 марта 1913 года в Москве, скончался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27 августа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2009 года.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Способности к поэзии у будущего писателя проявились уже в 9 лет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15 лет он опубликовал свое первое стихотворение «Дорога»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приложение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1484784"/>
            <a:ext cx="6716520" cy="537321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99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0" name="Picture 22" descr="C:\Users\user\Desktop\михалков\михалков\dydya_s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565722"/>
            <a:ext cx="2568109" cy="3548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2936"/>
            <a:ext cx="8229600" cy="237626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«Ах ты, моя душечка, / Белая подушечка!» («Подушечка»), «Нельзя воспитывать щенков / Посредством крика и пинков» («Важный совет»), «Вы, товарищ, сядьте на пол, / Вам, товарищ, всё равно!» («Дядя Стёпа»)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.php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2368403" cy="3037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9" name="Picture 1" descr="C:\Users\user\Desktop\михалков\михалков\8723a90ff077d45c5a8813390b7badf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81128"/>
            <a:ext cx="2336615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91" name="Picture 23" descr="C:\Users\user\Desktop\михалков\михалков\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4653136"/>
            <a:ext cx="3100198" cy="1937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92" name="Picture 24" descr="C:\Users\user\Desktop\михалков\михалков\09labhd22125873776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3017" y="1"/>
            <a:ext cx="2430983" cy="3140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C:\Users\user\Desktop\михалков\михалков\А что у ва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0344" y="1988841"/>
            <a:ext cx="3753656" cy="486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user\Desktop\михалков\михалков\012labjcn312321284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844824"/>
            <a:ext cx="3563888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ДЕЛО БЫЛО ВЕЧЕРОМ…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2996952"/>
            <a:ext cx="4248472" cy="10801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 у нас сегодня гость!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 у нас сегодня тоже! 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кто же? </a:t>
            </a:r>
          </a:p>
          <a:p>
            <a:pPr algn="ctr"/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4365104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Сергей Михалков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user\Desktop\михалков\михалков\09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836712"/>
            <a:ext cx="3096343" cy="206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приложение8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0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368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«Судьба у мена была очень удачная»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С.Михалков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приложение3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36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313</Words>
  <Application>Microsoft Office PowerPoint</Application>
  <PresentationFormat>Экран (4:3)</PresentationFormat>
  <Paragraphs>38</Paragraphs>
  <Slides>24</Slides>
  <Notes>0</Notes>
  <HiddenSlides>0</HiddenSlides>
  <MMClips>8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Документ</vt:lpstr>
      <vt:lpstr>Слайд 1</vt:lpstr>
      <vt:lpstr>Слайд 2</vt:lpstr>
      <vt:lpstr>Мы с приятелем</vt:lpstr>
      <vt:lpstr> Стихи, басни, сказки С.В.Михалкова читает уже не одно поколение</vt:lpstr>
      <vt:lpstr>Со стихами С.Михалкова росли ваши дедушки, бабушки, мамы, папы и  вы, дорогие ребята</vt:lpstr>
      <vt:lpstr>Сергей Владимирович, родился 13 марта 1913 года в Москве, скончался 27 августа 2009 года. Способности к поэзии у будущего писателя проявились уже в 9 лет В 15 лет он опубликовал свое первое стихотворение «Дорога» </vt:lpstr>
      <vt:lpstr>«Ах ты, моя душечка, / Белая подушечка!» («Подушечка»), «Нельзя воспитывать щенков / Посредством крика и пинков» («Важный совет»), «Вы, товарищ, сядьте на пол, / Вам, товарищ, всё равно!» («Дядя Стёпа»)</vt:lpstr>
      <vt:lpstr>ДЕЛО БЫЛО ВЕЧЕРОМ…</vt:lpstr>
      <vt:lpstr>«Судьба у мена была очень удачная»                                                 С.Михалков</vt:lpstr>
      <vt:lpstr> 1939 год Михалков награжден первым орденом Ленина    1940 год Сергей Владимирович получает Сталинскую премию за стихи для детей   1941 год  вторая Сталинская премия, на которую в начале 1942 года, был построен танк «Беспощадный»   </vt:lpstr>
      <vt:lpstr>Эпитафия на могиле Неизвестного солдата у Кремлёвской стены «Имя твоё неизвестно, подвиг твой бессмертен» </vt:lpstr>
      <vt:lpstr>Сергей Владимирович Михалков  автор текстов трех державных гимнов  (1943, 1977, 2001 гг.) - гимнов Советского Союза и гимна России.</vt:lpstr>
      <vt:lpstr>Слайд 13</vt:lpstr>
      <vt:lpstr>Сергей Михалков -  автор  более 260 басен  и  сатирических  стихов</vt:lpstr>
      <vt:lpstr>  </vt:lpstr>
      <vt:lpstr>Слайд 16</vt:lpstr>
      <vt:lpstr>«Прививка» </vt:lpstr>
      <vt:lpstr>«Дядя Степа»</vt:lpstr>
      <vt:lpstr>Слайд 19</vt:lpstr>
      <vt:lpstr>«Дядя Степа милиционер»</vt:lpstr>
      <vt:lpstr> А давайте-ка, ребята, викторину проведем   </vt:lpstr>
      <vt:lpstr>Слайд 22</vt:lpstr>
      <vt:lpstr>«Популярность детской книги — вещь очень загадочная, — говорит поэт. — Прогнозировать ее невозможно. Но факт остается фактом: если в доме у ребенка много книг, а он требует, чтобы ему читали одну и ту же, — значит, это и есть настоящая детская книга. Так что не я выбрал детей, а дети выбрали меня. Почему? Для меня это тайна».  С. Михалков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Михалков</dc:title>
  <dc:creator>user</dc:creator>
  <cp:lastModifiedBy>user</cp:lastModifiedBy>
  <cp:revision>98</cp:revision>
  <dcterms:created xsi:type="dcterms:W3CDTF">2013-03-18T15:37:44Z</dcterms:created>
  <dcterms:modified xsi:type="dcterms:W3CDTF">2016-02-05T11:30:30Z</dcterms:modified>
</cp:coreProperties>
</file>