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4" r:id="rId11"/>
    <p:sldId id="286" r:id="rId12"/>
    <p:sldId id="287" r:id="rId13"/>
    <p:sldId id="270" r:id="rId14"/>
    <p:sldId id="271" r:id="rId15"/>
    <p:sldId id="272" r:id="rId16"/>
    <p:sldId id="278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7103-10CD-4250-826E-B49EDF8BB6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BB4B-6F1B-450F-B4CA-A0BA4B36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370980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220072" cy="43784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«МОРАЛЬ </a:t>
            </a: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 БАСНИ ТАКОВА…»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86916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Андреевич Крылов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76056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сборник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«Басен»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Крылова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1809 год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кни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4320480" cy="4585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63500" dist="50800">
              <a:prstClr val="black">
                <a:alpha val="50000"/>
              </a:prstClr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2656"/>
            <a:ext cx="3904357" cy="4963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834000"/>
            <a:ext cx="6840760" cy="4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052736"/>
            <a:ext cx="420618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32656"/>
            <a:ext cx="450017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гостиной Алексея Николаевича  Оленина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вечерам собирались люди искусства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355976" y="3807656"/>
            <a:ext cx="43924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из своих знаменитых басен Крылов читал у Олениных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Крылов\Новая папка\DSCN2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2348880"/>
            <a:ext cx="5472608" cy="4104456"/>
          </a:xfrm>
          <a:prstGeom prst="rect">
            <a:avLst/>
          </a:prstGeom>
          <a:noFill/>
        </p:spPr>
      </p:pic>
      <p:pic>
        <p:nvPicPr>
          <p:cNvPr id="6" name="Picture 2" descr="C:\Users\user\Desktop\крылов отзывы рисунки\Рисунок (1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16832"/>
            <a:ext cx="37341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user\Desktop\крылов отзывы рисунки\Рисунок (16)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427984" y="260648"/>
            <a:ext cx="1764811" cy="199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-705682"/>
            <a:ext cx="59401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Голодная кума Лиса залезла в сад;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 винограду кисти рделись».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 кисти сочные, как яхонты, горят;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Лишь то беда, висят они высоко...»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764704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«Хоть видит око, да зуб неймет»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37113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 получив ожидаемого результата, лисица обвинила обстоятельства, а не собственную беспомощность»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д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32656"/>
            <a:ext cx="414939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18864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«ДОБРАЯ ЛИСИЦА»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рылов\2014.02.13 крылов басни\P1270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92696"/>
            <a:ext cx="4104456" cy="286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Крылов\2014.02.13 крылов басни\кр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149080"/>
            <a:ext cx="38164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645024"/>
            <a:ext cx="5040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«Есть люди добрые, а есть люди хитрые»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94928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класс с инсценировкой  басни                « Добрая Лисица»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рылов отзывы рисунки\Рисунок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54203" y="260648"/>
            <a:ext cx="308979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1691678" y="507540"/>
            <a:ext cx="44644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 несчастью, то ж бывает у людей: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ни полезна вещь, - цены не зная ей, невежда про нее свой толк все к худу клонит, а ежели невежда познатней, так он ее еще и гонит»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рисунки\Рисунок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1832755" cy="262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фото басен\предметы быта\скульптур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486" y="3501008"/>
            <a:ext cx="3431960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4869160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«Когда в товарищах согласья нет, на лад их дело не пойдет.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выйдет из него не дело, а только мука»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исунки\Рисунок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212976"/>
            <a:ext cx="3780426" cy="344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Мух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445000" cy="30734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user\Desktop\рисунки\Рису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05064"/>
            <a:ext cx="4176464" cy="18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рисунки\Рисунок (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188640"/>
            <a:ext cx="3883551" cy="306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7" y="342900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«Муха и пчела»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12160" y="3242020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«Любопытный».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3928" y="6022656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«Слона-то я и не приметил»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user\Desktop\крылов отзывы рисунки\басни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88640"/>
            <a:ext cx="2193687" cy="259228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842" name="Picture 2" descr="C:\Users\user\Desktop\рисунки\басн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3307670" cy="457054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843" name="Picture 3" descr="C:\Users\user\Desktop\рисунки\Рисунок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717032"/>
            <a:ext cx="4752528" cy="280831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3923928" y="2865437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«Полают да отстанут»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9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«Чем кумушек считать трудиться, не лучше ль на себя, кума, оборотиться»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иколай греч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132856"/>
            <a:ext cx="2691507" cy="4189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адей булгар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19" y="188640"/>
            <a:ext cx="260157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рисунки\Рисунок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717032"/>
            <a:ext cx="3806750" cy="2794423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Литераторы - соиздатели «Северной пчелы» и «Сына Отечества»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Фаддей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Булгарин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Николай Греч, взаимное славословие которых служило предметом насмешек многих писателей того времени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рисунки\Рисунок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3696892"/>
            <a:ext cx="3312368" cy="284914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:\Users\user\Desktop\рисунки\Рисунок (1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717032"/>
            <a:ext cx="3964188" cy="288032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C:\Users\user\Desktop\крылов отзывы рисунки\Рисунок (2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32656"/>
            <a:ext cx="3961028" cy="288032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184482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«Ворона и Лисица»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20688"/>
            <a:ext cx="2232248" cy="306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невеста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88640"/>
            <a:ext cx="288249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невест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005064"/>
            <a:ext cx="3234720" cy="262852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user\Desktop\Крылов\2014.02.13 крылов басни\кр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260648"/>
            <a:ext cx="3596908" cy="254320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user\Desktop\Крылов\2014.02.13 крылов басни\кр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3573016"/>
            <a:ext cx="2448272" cy="310260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заг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2708920"/>
            <a:ext cx="259228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2699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«Дуб и Трость»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басен\кр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96271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фото басен\памятни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454942"/>
            <a:ext cx="2952328" cy="240305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29" name="Picture 5" descr="C:\Users\user\Desktop\фото басен\крылов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0"/>
            <a:ext cx="3150350" cy="2448272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2" name="Picture 8" descr="C:\Users\user\Desktop\фото басен\крылов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2971" y="2060848"/>
            <a:ext cx="2591029" cy="244827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1" name="Picture 7" descr="C:\Users\user\Desktop\фото басен\памятни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325119"/>
            <a:ext cx="2520280" cy="2532881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0" name="Picture 6" descr="C:\Users\user\Desktop\фото басен\памятник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3284984"/>
            <a:ext cx="3040881" cy="216068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28" name="Picture 4" descr="C:\Users\user\Desktop\фото басен\памятник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789040"/>
            <a:ext cx="2520280" cy="2807904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3" name="Picture 9" descr="C:\Users\user\Desktop\фото басен\памятник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6016" y="1916832"/>
            <a:ext cx="2431645" cy="288032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708920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центре Москвы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сквере на Патриарших прудах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чтение басн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933056"/>
            <a:ext cx="4117083" cy="255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жуков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3312368" cy="358755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user\Desktop\об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6064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60032" y="3944887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1809 году в петербургские книжные лавки поступила в продажу первая книжка 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«Басни Ивана Крылова»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крылов отзывы рисунки\Рисунок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2936"/>
            <a:ext cx="4464496" cy="324642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64088" y="3356992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«Уж сколько раз твердили миру,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лесть гнусна, вредна; но только все не впрок. И в сердце льстец всегда отыщет уголок»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«Крылов имеет гибкий  слог,  который всегда  применяет к своему предмету: то возвышается в описании величественном, то трогает нас простым изображением  нежного  чувства, то забавляет смешным выражением или оборотом»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рылов\2014.02.13 крылов басни\к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60648"/>
            <a:ext cx="3335676" cy="2901943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851920" y="229242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«Две собаки»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user\Desktop\крылов отзывы рисунки\Рисунок (3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01008"/>
            <a:ext cx="4392488" cy="3194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esktop\Крылов\2014.02.13 крылов басни\P1270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348520"/>
            <a:ext cx="3456384" cy="325306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Крылов\2014.02.13 крылов басни\P12705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60648"/>
            <a:ext cx="3456384" cy="303315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user\Desktop\Крылов\2014.02.13 крылов басни\P12705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88640"/>
            <a:ext cx="2520280" cy="289666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162880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«Квартет»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рылов\2014.02.13 крылов басни\кр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852936"/>
            <a:ext cx="5386852" cy="380826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795" name="Picture 3" descr="C:\Users\user\Desktop\фото басен\предметы быта\кр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762500" cy="35718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54868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«Волк и Ягненок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esktop\i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5" y="472166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«Змея и Ягненок»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рылов\2014.02.13 крылов басни\P1270628.JPG"/>
          <p:cNvPicPr>
            <a:picLocks noChangeAspect="1" noChangeArrowheads="1"/>
          </p:cNvPicPr>
          <p:nvPr/>
        </p:nvPicPr>
        <p:blipFill>
          <a:blip r:embed="rId3" cstate="email"/>
          <a:srcRect t="-4918"/>
          <a:stretch>
            <a:fillRect/>
          </a:stretch>
        </p:blipFill>
        <p:spPr bwMode="auto">
          <a:xfrm>
            <a:off x="4067944" y="1772816"/>
            <a:ext cx="4608512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5417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«Слон на воеводстве»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user\Desktop\рисунки\Рисунок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1079" y="692696"/>
            <a:ext cx="3614451" cy="35283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122" name="Picture 2" descr="C:\Users\user\Desktop\Крылов\2014.02.13 крылов басни\P1270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499255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рылов\2014.02.13 крылов басни\к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068960"/>
            <a:ext cx="4990282" cy="352839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C:\Users\user\Desktop\Крылов\2014.02.13 крылов басни\кр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896544" cy="346211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" descr="C:\Users\user\Desktop\фото басен\кр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260648"/>
            <a:ext cx="3312870" cy="3301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4005064"/>
            <a:ext cx="3312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«Он баснями себя прославил, 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слава эта – наша быль»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П. Вяземский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381" y="620688"/>
            <a:ext cx="54840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6084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Российская Национальная (Публичная) библиотека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библиотек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1199" y="1484784"/>
            <a:ext cx="4143289" cy="269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отработанные\басни\крылов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378322"/>
            <a:ext cx="2520280" cy="311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79912" y="4438295"/>
            <a:ext cx="4752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 Андреевич проработал 30 лет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библиотекарем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Публичной библиотеке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басен\предметы быта\кр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284984"/>
            <a:ext cx="4464496" cy="33483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 descr="C:\Users\user\Desktop\фото басен\предметы быта\скульптур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04664"/>
            <a:ext cx="3125820" cy="2672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фото басен\предметы быта\кр1набор для специ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32656"/>
            <a:ext cx="3456384" cy="259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53" name="Picture 5" descr="C:\Users\user\Desktop\фото басен\предметы быта\крылов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60648"/>
            <a:ext cx="230425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фото басен\предметы быта\кварцевые скульптуры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2852936"/>
            <a:ext cx="2448037" cy="3669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0800000" flipV="1">
            <a:off x="3059832" y="3235986"/>
            <a:ext cx="3384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 - сценка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«Уж сколько раз твердили миру,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лесть гнусна, вредна; но только все не впрок,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сердце льстец всегда отыщет уголок»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 wrap="none"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 несчастью, то ж бывает у людей: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ни полезна вещь,  цены не зная ей,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Невежда про нее свой толк все к уху клонит;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ежели невежда познатней,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он ее еще и гонит» </a:t>
            </a:r>
          </a:p>
          <a:p>
            <a:pPr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 вы, друзья, как ни садитесь,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музыканты не годитесь»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«Хоть видит око, да зуб неймет»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«Слона-то я и не приметил»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что же, не боясь греха.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Кукушка хвалит Петуха?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За то, что хвалит он Кукушку»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 сильного всегда бессильный виноват» </a:t>
            </a:r>
          </a:p>
          <a:p>
            <a:pPr algn="r"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420888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«Ты все пела? Это дело: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поди же, попляши!»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91264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 состоит из двух частей: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рассказа и морали</a:t>
            </a:r>
          </a:p>
          <a:p>
            <a:pPr algn="ctr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63688" y="1721813"/>
            <a:ext cx="604867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чем особенность басен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интересный короткий занимательный сюжет;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мало описаний;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много диалогов;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героев обычно несколько;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главный герой выражает основную идею;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героями являются животные, растения, вещи, птицы, рыбы;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басни обычно пишутся в стихотворной форме;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используется прием иносказание;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начале или в конце сформулирован вывод-мораль;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высмеиваются человеческие пороки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же высмеивают басни?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Лесть, ложь, глупость, безнравственность, невежество, хвастовство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учат басни?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Дружбе, трудолюбию, усердию, честности, доброте, отзывчивости, благородству, благодарности, добывать знания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Небольшое произведение нравоучительного характера, которое высмеивает людские пороки.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Какого цвета было для стрекозы лето?  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Вынужденное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иносказание,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художественная речь, насыщенная недомолвками и ироническими намеками, своеобразная форма сатирической речи 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Эзопов язык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Какова цель басни?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Осмеяние человеческих пороков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пленило лисицу?  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Сырный дух 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баснях под видом животных изображаются лица или социальные явления. Как называется это понятие.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Аллегория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каком дереве  восседала ворона?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Какой  частью тела вороны восхитилась лисица в первую очередь?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Шея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px-Diego_Velasquez%2C_Aesop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75856" y="980728"/>
            <a:ext cx="2304256" cy="434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3059832" y="47914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Эзоп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8" descr="лфонтен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3848" y="1873597"/>
            <a:ext cx="2705984" cy="342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126876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 де Лафонтен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7" descr="су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25898" y="1844825"/>
            <a:ext cx="3022565" cy="348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80112" y="126876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А.П.Сумароков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495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«МОРАЛЬ СЕЙ БАСНИ ТАКОВА…»</vt:lpstr>
      <vt:lpstr>Слайд 2</vt:lpstr>
      <vt:lpstr>Российская Национальная (Публичная) библиотека</vt:lpstr>
      <vt:lpstr>Слайд 4</vt:lpstr>
      <vt:lpstr>«Уж сколько раз твердили миру, Что лесть гнусна, вредна; но только все не впрок, И в сердце льстец всегда отыщет уголок»</vt:lpstr>
      <vt:lpstr>Слайд 6</vt:lpstr>
      <vt:lpstr>Слайд 7</vt:lpstr>
      <vt:lpstr>Слайд 8</vt:lpstr>
      <vt:lpstr>Слайд 9</vt:lpstr>
      <vt:lpstr>Первый сборник «Басен» Крылова 1809 год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2014-02-12T19:40:31Z</dcterms:created>
  <dcterms:modified xsi:type="dcterms:W3CDTF">2016-02-05T11:40:07Z</dcterms:modified>
</cp:coreProperties>
</file>