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75656" y="260648"/>
            <a:ext cx="6264696" cy="5184576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43808" y="260648"/>
            <a:ext cx="6120680" cy="4968552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31640" y="116632"/>
            <a:ext cx="6480720" cy="5400600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43808" y="217612"/>
            <a:ext cx="6048672" cy="4995936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4900662" y="1099889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Педагогическая </a:t>
            </a:r>
            <a:r>
              <a:rPr lang="ru-RU" dirty="0" smtClean="0"/>
              <a:t>ассамблея учителей Московской области</a:t>
            </a:r>
            <a:br>
              <a:rPr lang="ru-RU" dirty="0" smtClean="0"/>
            </a:br>
            <a:r>
              <a:rPr lang="ru-RU" dirty="0" smtClean="0"/>
              <a:t>Отрытый урок по математике 2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2161681" cy="26293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994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9"/>
            <a:ext cx="6480720" cy="15841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 успеху дорога была трудна,</a:t>
            </a:r>
            <a:br>
              <a:rPr lang="ru-RU" b="1" i="1" dirty="0" smtClean="0"/>
            </a:br>
            <a:r>
              <a:rPr lang="ru-RU" b="1" i="1" dirty="0" smtClean="0"/>
              <a:t>Но с ней  вы справились , друзья!</a:t>
            </a:r>
            <a:br>
              <a:rPr lang="ru-RU" b="1" i="1" dirty="0" smtClean="0"/>
            </a:br>
            <a:r>
              <a:rPr lang="ru-RU" b="1" i="1" dirty="0" smtClean="0"/>
              <a:t>Таких талантливых детишек в вашей школе впервые встречаю </a:t>
            </a:r>
            <a:r>
              <a:rPr lang="ru-RU" dirty="0" smtClean="0"/>
              <a:t>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72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772400" cy="22322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17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17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17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7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УРОК!!!</a:t>
            </a:r>
            <a:endParaRPr lang="ru-RU" sz="17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урока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7030A0"/>
                </a:solidFill>
              </a:rPr>
              <a:t>С малой удачи начинается большой успех</a:t>
            </a:r>
            <a:endParaRPr lang="ru-RU" sz="4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7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6,12,24</a:t>
            </a:r>
            <a:endParaRPr lang="ru-RU" sz="7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7200" dirty="0" smtClean="0"/>
              <a:t>12, 24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9575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052737"/>
            <a:ext cx="6946031" cy="3096343"/>
          </a:xfrm>
        </p:spPr>
        <p:txBody>
          <a:bodyPr anchor="ctr" anchorCtr="0">
            <a:normAutofit fontScale="85000" lnSpcReduction="20000"/>
          </a:bodyPr>
          <a:lstStyle/>
          <a:p>
            <a:pPr algn="ctr"/>
            <a:r>
              <a:rPr lang="ru-RU" sz="8000" dirty="0" smtClean="0"/>
              <a:t>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2д. 4ед.</a:t>
            </a:r>
          </a:p>
          <a:p>
            <a:pPr algn="ctr"/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23    24       25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8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ru-RU" dirty="0" smtClean="0"/>
              <a:t>48+5=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41371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476673"/>
            <a:ext cx="5400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Дополняю одно из слагаемых до10</a:t>
            </a:r>
          </a:p>
          <a:p>
            <a:pPr marL="0" indent="0">
              <a:buNone/>
            </a:pPr>
            <a:r>
              <a:rPr lang="ru-RU" dirty="0" smtClean="0"/>
              <a:t>Прибавляю остальные единицы</a:t>
            </a:r>
          </a:p>
          <a:p>
            <a:pPr marL="0" indent="0">
              <a:buNone/>
            </a:pPr>
            <a:r>
              <a:rPr lang="ru-RU" dirty="0" smtClean="0"/>
              <a:t>48+2+3= 50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10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600201"/>
            <a:ext cx="5626968" cy="3268959"/>
          </a:xfrm>
        </p:spPr>
        <p:txBody>
          <a:bodyPr/>
          <a:lstStyle/>
          <a:p>
            <a:r>
              <a:rPr lang="ru-RU" dirty="0" smtClean="0"/>
              <a:t>В баке было 40л бензина. На поездку за город пошло 15л бензина, на поездку в театр 6л бензина. Сколько литров бензина осталось в баке?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16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336704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С маленькой удачи начинается большой успех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6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73" y="2557499"/>
            <a:ext cx="2698172" cy="2023629"/>
          </a:xfrm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4306549" y="908720"/>
            <a:ext cx="4104456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86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Педагогическая ассамблея учителей Московской области Отрытый урок по математике 2 класс</vt:lpstr>
      <vt:lpstr>Имя урока </vt:lpstr>
      <vt:lpstr>6,12,24</vt:lpstr>
      <vt:lpstr>Слайд 4</vt:lpstr>
      <vt:lpstr>48+5= ?</vt:lpstr>
      <vt:lpstr>Слайд 6</vt:lpstr>
      <vt:lpstr>Слайд 7</vt:lpstr>
      <vt:lpstr>С маленькой удачи начинается большой успех</vt:lpstr>
      <vt:lpstr>Слайд 9</vt:lpstr>
      <vt:lpstr>К успеху дорога была трудна, Но с ней  вы справились , друзья! Таких талантливых детишек в вашей школе впервые встречаю я!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</dc:creator>
  <cp:lastModifiedBy>Ирочка</cp:lastModifiedBy>
  <cp:revision>10</cp:revision>
  <dcterms:created xsi:type="dcterms:W3CDTF">2014-06-18T14:13:30Z</dcterms:created>
  <dcterms:modified xsi:type="dcterms:W3CDTF">2016-02-08T15:38:54Z</dcterms:modified>
</cp:coreProperties>
</file>