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4CE6-B734-486F-91C6-47C951DFC3A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2DC-C120-4846-AF43-68187F430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4CE6-B734-486F-91C6-47C951DFC3A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2DC-C120-4846-AF43-68187F430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4CE6-B734-486F-91C6-47C951DFC3A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2DC-C120-4846-AF43-68187F430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4CE6-B734-486F-91C6-47C951DFC3A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2DC-C120-4846-AF43-68187F430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4CE6-B734-486F-91C6-47C951DFC3A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2DC-C120-4846-AF43-68187F430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4CE6-B734-486F-91C6-47C951DFC3A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2DC-C120-4846-AF43-68187F430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4CE6-B734-486F-91C6-47C951DFC3A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2DC-C120-4846-AF43-68187F430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4CE6-B734-486F-91C6-47C951DFC3A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2DC-C120-4846-AF43-68187F430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4CE6-B734-486F-91C6-47C951DFC3A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2DC-C120-4846-AF43-68187F430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4CE6-B734-486F-91C6-47C951DFC3A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2DC-C120-4846-AF43-68187F430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4CE6-B734-486F-91C6-47C951DFC3A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2DC-C120-4846-AF43-68187F430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94CE6-B734-486F-91C6-47C951DFC3A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DA2DC-C120-4846-AF43-68187F430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1717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Зарубежная Азия. Территория, природные условия и ресурсы, население.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643446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Подготовила: учитель географии МБОУ Развилковской СОШ с УИОП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Исмаилова М.Ш.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Земельные и лесные ресурсы Зарубежной Азии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053"/>
          <a:stretch>
            <a:fillRect/>
          </a:stretch>
        </p:blipFill>
        <p:spPr bwMode="auto">
          <a:xfrm>
            <a:off x="1285852" y="1571612"/>
            <a:ext cx="67151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Плотность населения Зарубежной Азии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7000923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Крупнейшие агломерации Зарубежной Азии</a:t>
            </a:r>
            <a:endParaRPr lang="ru-RU" sz="32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b="16867"/>
          <a:stretch>
            <a:fillRect/>
          </a:stretch>
        </p:blipFill>
        <p:spPr bwMode="auto">
          <a:xfrm>
            <a:off x="1071538" y="928670"/>
            <a:ext cx="692948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Этнический состав населения Зарубежной Азии</a:t>
            </a:r>
            <a:endParaRPr lang="ru-RU" sz="32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7215237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/>
              <a:t>Религии Зарубежной Азии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28670"/>
            <a:ext cx="6786609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Современные проблемы Зарубежной Азии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35811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01080" cy="64294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Современные проблемы Зарубежной Азии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264317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Мадина\Downloads\войн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714355"/>
            <a:ext cx="5072098" cy="2954497"/>
          </a:xfrm>
          <a:prstGeom prst="rect">
            <a:avLst/>
          </a:prstGeom>
          <a:noFill/>
        </p:spPr>
      </p:pic>
      <p:pic>
        <p:nvPicPr>
          <p:cNvPr id="4100" name="Picture 4" descr="C:\Users\Мадина\Downloads\война.jpg-large"/>
          <p:cNvPicPr>
            <a:picLocks noChangeAspect="1" noChangeArrowheads="1"/>
          </p:cNvPicPr>
          <p:nvPr/>
        </p:nvPicPr>
        <p:blipFill>
          <a:blip r:embed="rId4" cstate="print"/>
          <a:srcRect l="16303" r="7847"/>
          <a:stretch>
            <a:fillRect/>
          </a:stretch>
        </p:blipFill>
        <p:spPr bwMode="auto">
          <a:xfrm>
            <a:off x="2643174" y="4143356"/>
            <a:ext cx="3279804" cy="2714644"/>
          </a:xfrm>
          <a:prstGeom prst="rect">
            <a:avLst/>
          </a:prstGeom>
          <a:noFill/>
        </p:spPr>
      </p:pic>
      <p:pic>
        <p:nvPicPr>
          <p:cNvPr id="4101" name="Picture 5" descr="C:\Users\Мадина\Downloads\война4.jpg"/>
          <p:cNvPicPr>
            <a:picLocks noChangeAspect="1" noChangeArrowheads="1"/>
          </p:cNvPicPr>
          <p:nvPr/>
        </p:nvPicPr>
        <p:blipFill>
          <a:blip r:embed="rId5" cstate="print"/>
          <a:srcRect l="6173" r="14814"/>
          <a:stretch>
            <a:fillRect/>
          </a:stretch>
        </p:blipFill>
        <p:spPr bwMode="auto">
          <a:xfrm>
            <a:off x="5916092" y="4134467"/>
            <a:ext cx="3227908" cy="2723533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4071934" y="3643314"/>
            <a:ext cx="142876" cy="5000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000892" y="3643314"/>
            <a:ext cx="142876" cy="5000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Современные проблемы Зарубежной Азии </a:t>
            </a:r>
            <a:br>
              <a:rPr lang="ru-RU" sz="3200" b="1" dirty="0" smtClean="0"/>
            </a:br>
            <a:r>
              <a:rPr lang="ru-RU" sz="3200" b="1" dirty="0" smtClean="0"/>
              <a:t>(помощь РФ в борьбе с ИГИЛ в  Сирии – октябрь 2015г.)</a:t>
            </a:r>
            <a:endParaRPr lang="ru-RU" sz="3200" dirty="0"/>
          </a:p>
        </p:txBody>
      </p:sp>
      <p:pic>
        <p:nvPicPr>
          <p:cNvPr id="5122" name="Picture 2" descr="C:\Users\Мадина\Downloads\игил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000504"/>
            <a:ext cx="4857752" cy="2857496"/>
          </a:xfrm>
          <a:prstGeom prst="rect">
            <a:avLst/>
          </a:prstGeom>
          <a:noFill/>
        </p:spPr>
      </p:pic>
      <p:pic>
        <p:nvPicPr>
          <p:cNvPr id="5123" name="Picture 3" descr="C:\Users\Мадина\Downloads\Путин.jpg"/>
          <p:cNvPicPr>
            <a:picLocks noChangeAspect="1" noChangeArrowheads="1"/>
          </p:cNvPicPr>
          <p:nvPr/>
        </p:nvPicPr>
        <p:blipFill>
          <a:blip r:embed="rId3" cstate="print"/>
          <a:srcRect l="6153" r="4615"/>
          <a:stretch>
            <a:fillRect/>
          </a:stretch>
        </p:blipFill>
        <p:spPr bwMode="auto">
          <a:xfrm>
            <a:off x="2428860" y="892540"/>
            <a:ext cx="4000528" cy="2988887"/>
          </a:xfrm>
          <a:prstGeom prst="rect">
            <a:avLst/>
          </a:prstGeom>
          <a:noFill/>
        </p:spPr>
      </p:pic>
      <p:pic>
        <p:nvPicPr>
          <p:cNvPr id="5124" name="Picture 4" descr="C:\Users\Мадина\Downloads\наши самолеты.jpg"/>
          <p:cNvPicPr>
            <a:picLocks noChangeAspect="1" noChangeArrowheads="1"/>
          </p:cNvPicPr>
          <p:nvPr/>
        </p:nvPicPr>
        <p:blipFill>
          <a:blip r:embed="rId4" cstate="print"/>
          <a:srcRect l="6249" r="6250"/>
          <a:stretch>
            <a:fillRect/>
          </a:stretch>
        </p:blipFill>
        <p:spPr bwMode="auto">
          <a:xfrm>
            <a:off x="0" y="3967865"/>
            <a:ext cx="4143372" cy="2890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b="1" dirty="0" smtClean="0"/>
              <a:t>Многоликая Азия</a:t>
            </a:r>
            <a:endParaRPr lang="ru-RU" b="1" dirty="0"/>
          </a:p>
        </p:txBody>
      </p:sp>
      <p:pic>
        <p:nvPicPr>
          <p:cNvPr id="1026" name="Picture 2" descr="C:\Users\Мадина\Downloads\азия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89" r="16285"/>
          <a:stretch>
            <a:fillRect/>
          </a:stretch>
        </p:blipFill>
        <p:spPr bwMode="auto">
          <a:xfrm>
            <a:off x="0" y="1142984"/>
            <a:ext cx="3000364" cy="2468681"/>
          </a:xfrm>
          <a:prstGeom prst="rect">
            <a:avLst/>
          </a:prstGeom>
          <a:noFill/>
        </p:spPr>
      </p:pic>
      <p:pic>
        <p:nvPicPr>
          <p:cNvPr id="1027" name="Picture 3" descr="C:\Users\Мадина\Downloads\азия2.jpg"/>
          <p:cNvPicPr>
            <a:picLocks noChangeAspect="1" noChangeArrowheads="1"/>
          </p:cNvPicPr>
          <p:nvPr/>
        </p:nvPicPr>
        <p:blipFill>
          <a:blip r:embed="rId3" cstate="print"/>
          <a:srcRect b="22651"/>
          <a:stretch>
            <a:fillRect/>
          </a:stretch>
        </p:blipFill>
        <p:spPr bwMode="auto">
          <a:xfrm>
            <a:off x="3071802" y="1357298"/>
            <a:ext cx="3500462" cy="2030667"/>
          </a:xfrm>
          <a:prstGeom prst="rect">
            <a:avLst/>
          </a:prstGeom>
          <a:noFill/>
        </p:spPr>
      </p:pic>
      <p:pic>
        <p:nvPicPr>
          <p:cNvPr id="1029" name="Picture 5" descr="C:\Users\Мадина\Downloads\азия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24"/>
            <a:ext cx="4500564" cy="3000376"/>
          </a:xfrm>
          <a:prstGeom prst="rect">
            <a:avLst/>
          </a:prstGeom>
          <a:noFill/>
        </p:spPr>
      </p:pic>
      <p:pic>
        <p:nvPicPr>
          <p:cNvPr id="1030" name="Picture 6" descr="C:\Users\Мадина\Downloads\азия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19154"/>
            <a:ext cx="4192115" cy="3138846"/>
          </a:xfrm>
          <a:prstGeom prst="rect">
            <a:avLst/>
          </a:prstGeom>
          <a:noFill/>
        </p:spPr>
      </p:pic>
      <p:pic>
        <p:nvPicPr>
          <p:cNvPr id="1031" name="Picture 7" descr="C:\Users\Мадина\Downloads\дубаи1.jpg"/>
          <p:cNvPicPr>
            <a:picLocks noChangeAspect="1" noChangeArrowheads="1"/>
          </p:cNvPicPr>
          <p:nvPr/>
        </p:nvPicPr>
        <p:blipFill>
          <a:blip r:embed="rId6" cstate="print"/>
          <a:srcRect l="17647"/>
          <a:stretch>
            <a:fillRect/>
          </a:stretch>
        </p:blipFill>
        <p:spPr bwMode="auto">
          <a:xfrm>
            <a:off x="6643702" y="857232"/>
            <a:ext cx="2353233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142984"/>
            <a:ext cx="74815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Конец!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внимание!:)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15370" cy="27146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Главный </a:t>
            </a:r>
            <a:r>
              <a:rPr lang="ru-RU" b="1" dirty="0"/>
              <a:t>вопрос нашего  урока: «Почему говорят, что </a:t>
            </a:r>
            <a:r>
              <a:rPr lang="en-US" b="1" dirty="0"/>
              <a:t>XXI</a:t>
            </a:r>
            <a:r>
              <a:rPr lang="ru-RU" b="1" dirty="0"/>
              <a:t> век может стать «веком Азии»?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7143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Заполните таблицу: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2500306"/>
          <a:ext cx="5357850" cy="4206240"/>
        </p:xfrm>
        <a:graphic>
          <a:graphicData uri="http://schemas.openxmlformats.org/drawingml/2006/table">
            <a:tbl>
              <a:tblPr/>
              <a:tblGrid>
                <a:gridCol w="2312290"/>
                <a:gridCol w="3045560"/>
              </a:tblGrid>
              <a:tr h="665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Направления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изучения региона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Ответы и выводы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Географическое положение региона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Природные  условия и ресурсы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Особенностей населения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Геополитическое положение и современные проблемы региона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Мадина\Downloads\сундук.jpg"/>
          <p:cNvPicPr>
            <a:picLocks noChangeAspect="1" noChangeArrowheads="1"/>
          </p:cNvPicPr>
          <p:nvPr/>
        </p:nvPicPr>
        <p:blipFill>
          <a:blip r:embed="rId2" cstate="print"/>
          <a:srcRect l="7744" t="1710" r="9649"/>
          <a:stretch>
            <a:fillRect/>
          </a:stretch>
        </p:blipFill>
        <p:spPr bwMode="auto">
          <a:xfrm>
            <a:off x="5643570" y="2571744"/>
            <a:ext cx="318240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Политическая карта Зарубежной Азии</a:t>
            </a:r>
            <a:endParaRPr lang="ru-RU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22188"/>
            <a:ext cx="7643866" cy="562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Субрегионы Зарубежной Азии:</a:t>
            </a:r>
            <a:endParaRPr lang="ru-RU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7319293" cy="569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Рельеф Зарубежной Азии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4056"/>
          <a:stretch>
            <a:fillRect/>
          </a:stretch>
        </p:blipFill>
        <p:spPr bwMode="auto">
          <a:xfrm>
            <a:off x="928662" y="857232"/>
            <a:ext cx="74676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/>
              <a:t>Минеральные ресурсы Азии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r="18261"/>
          <a:stretch>
            <a:fillRect/>
          </a:stretch>
        </p:blipFill>
        <p:spPr bwMode="auto">
          <a:xfrm>
            <a:off x="2643174" y="1142984"/>
            <a:ext cx="650082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r="11787"/>
          <a:stretch>
            <a:fillRect/>
          </a:stretch>
        </p:blipFill>
        <p:spPr bwMode="auto">
          <a:xfrm>
            <a:off x="0" y="1928802"/>
            <a:ext cx="264317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10800000">
            <a:off x="2357422" y="3286124"/>
            <a:ext cx="1428760" cy="35719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Водные ресурсы Зарубежной Азии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00108"/>
            <a:ext cx="671517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Оросительные системы Древнего Ирана</a:t>
            </a:r>
            <a:endParaRPr lang="ru-RU" b="1" dirty="0"/>
          </a:p>
        </p:txBody>
      </p:sp>
      <p:pic>
        <p:nvPicPr>
          <p:cNvPr id="2050" name="Picture 2" descr="C:\Users\Мадина\Downloads\древний кана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349"/>
          <a:stretch>
            <a:fillRect/>
          </a:stretch>
        </p:blipFill>
        <p:spPr bwMode="auto">
          <a:xfrm>
            <a:off x="1" y="785794"/>
            <a:ext cx="5072066" cy="4000528"/>
          </a:xfrm>
          <a:prstGeom prst="rect">
            <a:avLst/>
          </a:prstGeom>
          <a:noFill/>
        </p:spPr>
      </p:pic>
      <p:pic>
        <p:nvPicPr>
          <p:cNvPr id="2051" name="Picture 3" descr="C:\Users\Мадина\Downloads\каналы.jpeg"/>
          <p:cNvPicPr>
            <a:picLocks noChangeAspect="1" noChangeArrowheads="1"/>
          </p:cNvPicPr>
          <p:nvPr/>
        </p:nvPicPr>
        <p:blipFill>
          <a:blip r:embed="rId3" cstate="print"/>
          <a:srcRect l="40522" t="20290"/>
          <a:stretch>
            <a:fillRect/>
          </a:stretch>
        </p:blipFill>
        <p:spPr bwMode="auto">
          <a:xfrm>
            <a:off x="5072066" y="2928910"/>
            <a:ext cx="4071934" cy="39290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6578" y="242886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Каналы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492919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Гидросооружения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500990" cy="1071546"/>
          </a:xfrm>
        </p:spPr>
        <p:txBody>
          <a:bodyPr>
            <a:normAutofit/>
          </a:bodyPr>
          <a:lstStyle/>
          <a:p>
            <a:r>
              <a:rPr lang="ru-RU" b="1" dirty="0" smtClean="0"/>
              <a:t>Физкультминутка (йога)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694" y="805524"/>
            <a:ext cx="7828834" cy="598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137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Зарубежная Азия. Территория, природные условия и ресурсы, население.</vt:lpstr>
      <vt:lpstr>Главный вопрос нашего  урока: «Почему говорят, что XXI век может стать «веком Азии»? </vt:lpstr>
      <vt:lpstr>Политическая карта Зарубежной Азии</vt:lpstr>
      <vt:lpstr>Субрегионы Зарубежной Азии:</vt:lpstr>
      <vt:lpstr>Рельеф Зарубежной Азии</vt:lpstr>
      <vt:lpstr>Минеральные ресурсы Азии</vt:lpstr>
      <vt:lpstr>Водные ресурсы Зарубежной Азии</vt:lpstr>
      <vt:lpstr>Оросительные системы Древнего Ирана</vt:lpstr>
      <vt:lpstr>Физкультминутка (йога)</vt:lpstr>
      <vt:lpstr>Земельные и лесные ресурсы Зарубежной Азии</vt:lpstr>
      <vt:lpstr>Плотность населения Зарубежной Азии</vt:lpstr>
      <vt:lpstr>Крупнейшие агломерации Зарубежной Азии</vt:lpstr>
      <vt:lpstr>Этнический состав населения Зарубежной Азии</vt:lpstr>
      <vt:lpstr>Религии Зарубежной Азии</vt:lpstr>
      <vt:lpstr>Современные проблемы Зарубежной Азии</vt:lpstr>
      <vt:lpstr>Современные проблемы Зарубежной Азии</vt:lpstr>
      <vt:lpstr>Современные проблемы Зарубежной Азии  (помощь РФ в борьбе с ИГИЛ в  Сирии – октябрь 2015г.)</vt:lpstr>
      <vt:lpstr>Многоликая Азия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Зарубежная Азия. Территория, природные условия и ресурсы, население.</dc:title>
  <dc:creator>Мадина</dc:creator>
  <cp:lastModifiedBy>Мадина</cp:lastModifiedBy>
  <cp:revision>13</cp:revision>
  <dcterms:created xsi:type="dcterms:W3CDTF">2015-10-18T16:12:36Z</dcterms:created>
  <dcterms:modified xsi:type="dcterms:W3CDTF">2015-10-18T19:26:49Z</dcterms:modified>
</cp:coreProperties>
</file>