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05" r:id="rId5"/>
    <p:sldId id="306" r:id="rId6"/>
    <p:sldId id="267" r:id="rId7"/>
    <p:sldId id="269" r:id="rId8"/>
    <p:sldId id="270" r:id="rId9"/>
    <p:sldId id="271" r:id="rId10"/>
    <p:sldId id="272" r:id="rId11"/>
    <p:sldId id="273" r:id="rId12"/>
    <p:sldId id="274" r:id="rId13"/>
    <p:sldId id="268" r:id="rId14"/>
    <p:sldId id="260" r:id="rId15"/>
    <p:sldId id="295" r:id="rId16"/>
    <p:sldId id="304" r:id="rId17"/>
    <p:sldId id="301" r:id="rId18"/>
    <p:sldId id="303" r:id="rId19"/>
    <p:sldId id="302" r:id="rId20"/>
    <p:sldId id="280" r:id="rId21"/>
    <p:sldId id="281" r:id="rId22"/>
    <p:sldId id="282" r:id="rId23"/>
    <p:sldId id="299" r:id="rId24"/>
    <p:sldId id="307" r:id="rId25"/>
    <p:sldId id="308" r:id="rId26"/>
    <p:sldId id="300" r:id="rId27"/>
    <p:sldId id="292" r:id="rId28"/>
    <p:sldId id="293" r:id="rId29"/>
    <p:sldId id="294" r:id="rId30"/>
    <p:sldId id="296" r:id="rId31"/>
    <p:sldId id="297" r:id="rId32"/>
    <p:sldId id="298" r:id="rId33"/>
    <p:sldId id="291" r:id="rId34"/>
    <p:sldId id="286" r:id="rId35"/>
    <p:sldId id="283" r:id="rId36"/>
    <p:sldId id="285" r:id="rId37"/>
    <p:sldId id="284" r:id="rId38"/>
    <p:sldId id="277" r:id="rId39"/>
    <p:sldId id="278" r:id="rId40"/>
    <p:sldId id="279" r:id="rId41"/>
    <p:sldId id="275" r:id="rId42"/>
    <p:sldId id="276" r:id="rId43"/>
    <p:sldId id="288" r:id="rId44"/>
    <p:sldId id="289" r:id="rId45"/>
    <p:sldId id="262" r:id="rId46"/>
    <p:sldId id="290" r:id="rId47"/>
    <p:sldId id="309" r:id="rId48"/>
    <p:sldId id="287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B568-86E1-4E6F-A76F-ABDDCB2ECADA}" type="datetimeFigureOut">
              <a:rPr lang="ru-RU" smtClean="0"/>
              <a:t>29.01.2016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3AAC-60FF-4252-B396-8F045E3C8E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6905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B568-86E1-4E6F-A76F-ABDDCB2ECADA}" type="datetimeFigureOut">
              <a:rPr lang="ru-RU" smtClean="0"/>
              <a:t>29.01.2016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3AAC-60FF-4252-B396-8F045E3C8E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0207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B568-86E1-4E6F-A76F-ABDDCB2ECADA}" type="datetimeFigureOut">
              <a:rPr lang="ru-RU" smtClean="0"/>
              <a:t>29.01.2016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3AAC-60FF-4252-B396-8F045E3C8E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4289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B568-86E1-4E6F-A76F-ABDDCB2ECADA}" type="datetimeFigureOut">
              <a:rPr lang="ru-RU" smtClean="0"/>
              <a:t>29.01.2016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3AAC-60FF-4252-B396-8F045E3C8E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9395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B568-86E1-4E6F-A76F-ABDDCB2ECADA}" type="datetimeFigureOut">
              <a:rPr lang="ru-RU" smtClean="0"/>
              <a:t>29.01.2016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3AAC-60FF-4252-B396-8F045E3C8E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8945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B568-86E1-4E6F-A76F-ABDDCB2ECADA}" type="datetimeFigureOut">
              <a:rPr lang="ru-RU" smtClean="0"/>
              <a:t>29.01.2016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3AAC-60FF-4252-B396-8F045E3C8E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5627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B568-86E1-4E6F-A76F-ABDDCB2ECADA}" type="datetimeFigureOut">
              <a:rPr lang="ru-RU" smtClean="0"/>
              <a:t>29.01.2016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3AAC-60FF-4252-B396-8F045E3C8E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0118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B568-86E1-4E6F-A76F-ABDDCB2ECADA}" type="datetimeFigureOut">
              <a:rPr lang="ru-RU" smtClean="0"/>
              <a:t>29.01.2016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3AAC-60FF-4252-B396-8F045E3C8E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090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B568-86E1-4E6F-A76F-ABDDCB2ECADA}" type="datetimeFigureOut">
              <a:rPr lang="ru-RU" smtClean="0"/>
              <a:t>29.01.2016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3AAC-60FF-4252-B396-8F045E3C8E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7772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B568-86E1-4E6F-A76F-ABDDCB2ECADA}" type="datetimeFigureOut">
              <a:rPr lang="ru-RU" smtClean="0"/>
              <a:t>29.01.2016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3AAC-60FF-4252-B396-8F045E3C8E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2394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B568-86E1-4E6F-A76F-ABDDCB2ECADA}" type="datetimeFigureOut">
              <a:rPr lang="ru-RU" smtClean="0"/>
              <a:t>29.01.2016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3AAC-60FF-4252-B396-8F045E3C8E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4941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8B568-86E1-4E6F-A76F-ABDDCB2ECADA}" type="datetimeFigureOut">
              <a:rPr lang="ru-RU" smtClean="0"/>
              <a:t>29.01.2016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33AAC-60FF-4252-B396-8F045E3C8EF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008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microsoft.com/office/2007/relationships/hdphoto" Target="../media/hdphoto8.wdp"/><Relationship Id="rId2" Type="http://schemas.openxmlformats.org/officeDocument/2006/relationships/image" Target="../media/image1.jpe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jpeg"/><Relationship Id="rId15" Type="http://schemas.openxmlformats.org/officeDocument/2006/relationships/image" Target="../media/image29.jpe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26.png"/><Relationship Id="rId14" Type="http://schemas.microsoft.com/office/2007/relationships/hdphoto" Target="../media/hdphoto9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14.wdp"/><Relationship Id="rId3" Type="http://schemas.openxmlformats.org/officeDocument/2006/relationships/image" Target="../media/image44.png"/><Relationship Id="rId7" Type="http://schemas.microsoft.com/office/2007/relationships/hdphoto" Target="../media/hdphoto11.wdp"/><Relationship Id="rId12" Type="http://schemas.openxmlformats.org/officeDocument/2006/relationships/image" Target="../media/image49.png"/><Relationship Id="rId17" Type="http://schemas.microsoft.com/office/2007/relationships/hdphoto" Target="../media/hdphoto16.wdp"/><Relationship Id="rId2" Type="http://schemas.openxmlformats.org/officeDocument/2006/relationships/image" Target="../media/image1.jpe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microsoft.com/office/2007/relationships/hdphoto" Target="../media/hdphoto13.wdp"/><Relationship Id="rId5" Type="http://schemas.openxmlformats.org/officeDocument/2006/relationships/image" Target="../media/image45.png"/><Relationship Id="rId15" Type="http://schemas.microsoft.com/office/2007/relationships/hdphoto" Target="../media/hdphoto15.wdp"/><Relationship Id="rId10" Type="http://schemas.openxmlformats.org/officeDocument/2006/relationships/image" Target="../media/image48.png"/><Relationship Id="rId4" Type="http://schemas.microsoft.com/office/2007/relationships/hdphoto" Target="../media/hdphoto10.wdp"/><Relationship Id="rId9" Type="http://schemas.microsoft.com/office/2007/relationships/hdphoto" Target="../media/hdphoto12.wdp"/><Relationship Id="rId1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8.png"/><Relationship Id="rId18" Type="http://schemas.microsoft.com/office/2007/relationships/hdphoto" Target="../media/hdphoto23.wdp"/><Relationship Id="rId3" Type="http://schemas.openxmlformats.org/officeDocument/2006/relationships/image" Target="../media/image52.jpeg"/><Relationship Id="rId7" Type="http://schemas.openxmlformats.org/officeDocument/2006/relationships/image" Target="../media/image55.png"/><Relationship Id="rId12" Type="http://schemas.microsoft.com/office/2007/relationships/hdphoto" Target="../media/hdphoto20.wdp"/><Relationship Id="rId17" Type="http://schemas.openxmlformats.org/officeDocument/2006/relationships/image" Target="../media/image60.png"/><Relationship Id="rId2" Type="http://schemas.openxmlformats.org/officeDocument/2006/relationships/image" Target="../media/image1.jpeg"/><Relationship Id="rId16" Type="http://schemas.microsoft.com/office/2007/relationships/hdphoto" Target="../media/hdphoto22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5" Type="http://schemas.openxmlformats.org/officeDocument/2006/relationships/image" Target="../media/image59.png"/><Relationship Id="rId10" Type="http://schemas.microsoft.com/office/2007/relationships/hdphoto" Target="../media/hdphoto19.wdp"/><Relationship Id="rId4" Type="http://schemas.openxmlformats.org/officeDocument/2006/relationships/image" Target="../media/image53.jpeg"/><Relationship Id="rId9" Type="http://schemas.openxmlformats.org/officeDocument/2006/relationships/image" Target="../media/image56.png"/><Relationship Id="rId14" Type="http://schemas.microsoft.com/office/2007/relationships/hdphoto" Target="../media/hdphoto2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1\Desktop\мор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2083" y1="44327" x2="52083" y2="44327"/>
                        <a14:foregroundMark x1="30060" y1="77045" x2="30060" y2="77045"/>
                        <a14:foregroundMark x1="29167" y1="89446" x2="29167" y2="89446"/>
                        <a14:foregroundMark x1="25000" y1="90765" x2="25000" y2="90765"/>
                        <a14:foregroundMark x1="23810" y1="94987" x2="23810" y2="94987"/>
                        <a14:foregroundMark x1="48512" y1="64380" x2="48512" y2="64380"/>
                        <a14:foregroundMark x1="34821" y1="42216" x2="34821" y2="42216"/>
                        <a14:foregroundMark x1="20238" y1="36939" x2="20238" y2="36939"/>
                        <a14:foregroundMark x1="15774" y1="33509" x2="15774" y2="33509"/>
                        <a14:foregroundMark x1="19345" y1="30871" x2="19345" y2="30871"/>
                        <a14:foregroundMark x1="23214" y1="33773" x2="23214" y2="33773"/>
                        <a14:foregroundMark x1="22619" y1="39314" x2="22619" y2="39314"/>
                        <a14:foregroundMark x1="63393" y1="45383" x2="63393" y2="45383"/>
                        <a14:foregroundMark x1="66369" y1="75726" x2="66369" y2="75726"/>
                        <a14:foregroundMark x1="64286" y1="96042" x2="64286" y2="96042"/>
                        <a14:foregroundMark x1="27679" y1="94987" x2="27679" y2="94987"/>
                        <a14:foregroundMark x1="60714" y1="88654" x2="60714" y2="88654"/>
                        <a14:foregroundMark x1="83036" y1="36675" x2="83036" y2="36675"/>
                        <a14:foregroundMark x1="91369" y1="35092" x2="91369" y2="35092"/>
                        <a14:foregroundMark x1="23810" y1="37467" x2="23810" y2="37467"/>
                        <a14:foregroundMark x1="19345" y1="30343" x2="28274" y2="35092"/>
                        <a14:foregroundMark x1="22024" y1="43536" x2="13988" y2="35620"/>
                        <a14:foregroundMark x1="73214" y1="36939" x2="85119" y2="33509"/>
                        <a14:foregroundMark x1="86905" y1="40633" x2="78571" y2="46174"/>
                        <a14:foregroundMark x1="75595" y1="44855" x2="80060" y2="46438"/>
                        <a14:foregroundMark x1="64881" y1="12665" x2="64881" y2="12665"/>
                        <a14:foregroundMark x1="62202" y1="12929" x2="62202" y2="12929"/>
                        <a14:foregroundMark x1="61607" y1="12929" x2="61607" y2="12929"/>
                        <a14:foregroundMark x1="57738" y1="9235" x2="56845" y2="8179"/>
                        <a14:foregroundMark x1="56250" y1="6332" x2="56250" y2="6332"/>
                        <a14:foregroundMark x1="46131" y1="24274" x2="46131" y2="24274"/>
                        <a14:foregroundMark x1="46131" y1="24274" x2="46131" y2="24274"/>
                        <a14:foregroundMark x1="47321" y1="41689" x2="47321" y2="41689"/>
                        <a14:foregroundMark x1="46429" y1="39314" x2="46429" y2="39314"/>
                        <a14:foregroundMark x1="47917" y1="50660" x2="47917" y2="50660"/>
                        <a14:foregroundMark x1="48214" y1="54617" x2="48214" y2="54617"/>
                        <a14:foregroundMark x1="48512" y1="55673" x2="48512" y2="55673"/>
                        <a14:foregroundMark x1="48512" y1="56464" x2="49405" y2="57520"/>
                        <a14:foregroundMark x1="49702" y1="57784" x2="49702" y2="57784"/>
                        <a14:foregroundMark x1="49702" y1="57784" x2="49702" y2="57784"/>
                        <a14:foregroundMark x1="50298" y1="60158" x2="50298" y2="60158"/>
                        <a14:foregroundMark x1="50298" y1="62005" x2="50298" y2="62005"/>
                        <a14:foregroundMark x1="50893" y1="63852" x2="50893" y2="63852"/>
                        <a14:foregroundMark x1="52083" y1="65699" x2="52083" y2="65699"/>
                        <a14:foregroundMark x1="19345" y1="94987" x2="19345" y2="94987"/>
                        <a14:foregroundMark x1="19345" y1="95251" x2="19345" y2="95251"/>
                        <a14:foregroundMark x1="21726" y1="95778" x2="21726" y2="95778"/>
                        <a14:foregroundMark x1="21726" y1="95778" x2="21726" y2="95778"/>
                        <a14:foregroundMark x1="27976" y1="89974" x2="27976" y2="89974"/>
                        <a14:foregroundMark x1="27976" y1="89974" x2="27976" y2="89974"/>
                        <a14:foregroundMark x1="27679" y1="89446" x2="27679" y2="89446"/>
                        <a14:foregroundMark x1="26786" y1="88391" x2="26786" y2="88391"/>
                        <a14:foregroundMark x1="26488" y1="87599" x2="26488" y2="87599"/>
                        <a14:foregroundMark x1="26488" y1="87335" x2="26488" y2="87335"/>
                        <a14:foregroundMark x1="26488" y1="87335" x2="26488" y2="87335"/>
                        <a14:foregroundMark x1="29167" y1="79947" x2="29167" y2="79947"/>
                        <a14:foregroundMark x1="29167" y1="79947" x2="29167" y2="79947"/>
                        <a14:foregroundMark x1="60714" y1="90237" x2="60714" y2="90237"/>
                        <a14:foregroundMark x1="59524" y1="90237" x2="59524" y2="90237"/>
                        <a14:foregroundMark x1="59524" y1="90237" x2="59524" y2="90237"/>
                        <a14:foregroundMark x1="58929" y1="89446" x2="58929" y2="89446"/>
                        <a14:foregroundMark x1="38988" y1="70449" x2="38988" y2="70449"/>
                        <a14:foregroundMark x1="38690" y1="72032" x2="38690" y2="72032"/>
                        <a14:foregroundMark x1="27679" y1="88918" x2="27679" y2="88918"/>
                        <a14:foregroundMark x1="27679" y1="88918" x2="27679" y2="88918"/>
                        <a14:foregroundMark x1="27679" y1="88918" x2="27679" y2="88918"/>
                        <a14:foregroundMark x1="28571" y1="88654" x2="28571" y2="88654"/>
                        <a14:foregroundMark x1="28869" y1="87335" x2="28869" y2="87335"/>
                        <a14:foregroundMark x1="13393" y1="94723" x2="13393" y2="94723"/>
                        <a14:foregroundMark x1="63690" y1="87599" x2="63690" y2="87599"/>
                        <a14:foregroundMark x1="63690" y1="87599" x2="63690" y2="87599"/>
                        <a14:foregroundMark x1="58036" y1="87071" x2="58036" y2="87071"/>
                        <a14:foregroundMark x1="58333" y1="85224" x2="55952" y2="89974"/>
                        <a14:foregroundMark x1="52083" y1="35620" x2="55060" y2="40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013" y="2924944"/>
            <a:ext cx="2991340" cy="36018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1340768"/>
            <a:ext cx="81499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FF00"/>
                </a:solidFill>
                <a:latin typeface="Arial Black" pitchFamily="34" charset="0"/>
              </a:rPr>
              <a:t>Морское путешествие на остров Профессий.</a:t>
            </a:r>
            <a:endParaRPr lang="ru-RU" sz="40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9672" y="5229200"/>
            <a:ext cx="361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МБОУ СОШ №8 им. В. Солдатенко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37" y="-47722"/>
            <a:ext cx="9207628" cy="6905721"/>
          </a:xfrm>
        </p:spPr>
      </p:pic>
      <p:sp>
        <p:nvSpPr>
          <p:cNvPr id="3" name="Прямоугольник 2"/>
          <p:cNvSpPr/>
          <p:nvPr/>
        </p:nvSpPr>
        <p:spPr>
          <a:xfrm>
            <a:off x="1403648" y="404664"/>
            <a:ext cx="62646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FF00"/>
                </a:solidFill>
                <a:latin typeface="Arial Narrow" pitchFamily="34" charset="0"/>
              </a:rPr>
              <a:t>Красоту он замечает</a:t>
            </a:r>
          </a:p>
          <a:p>
            <a:r>
              <a:rPr lang="ru-RU" sz="3600" dirty="0">
                <a:solidFill>
                  <a:srgbClr val="FFFF00"/>
                </a:solidFill>
                <a:latin typeface="Arial Narrow" pitchFamily="34" charset="0"/>
              </a:rPr>
              <a:t> И цвета все различает.</a:t>
            </a:r>
          </a:p>
          <a:p>
            <a:r>
              <a:rPr lang="ru-RU" sz="3600" dirty="0">
                <a:solidFill>
                  <a:srgbClr val="FFFF00"/>
                </a:solidFill>
                <a:latin typeface="Arial Narrow" pitchFamily="34" charset="0"/>
              </a:rPr>
              <a:t> Может кистью на бумаге</a:t>
            </a:r>
          </a:p>
          <a:p>
            <a:r>
              <a:rPr lang="ru-RU" sz="3600" dirty="0">
                <a:solidFill>
                  <a:srgbClr val="FFFF00"/>
                </a:solidFill>
                <a:latin typeface="Arial Narrow" pitchFamily="34" charset="0"/>
              </a:rPr>
              <a:t> Твой портрет нарисовать.</a:t>
            </a:r>
          </a:p>
          <a:p>
            <a:r>
              <a:rPr lang="ru-RU" sz="3600" dirty="0">
                <a:solidFill>
                  <a:srgbClr val="FFFF00"/>
                </a:solidFill>
                <a:latin typeface="Arial Narrow" pitchFamily="34" charset="0"/>
              </a:rPr>
              <a:t> И увидев солнце в небе</a:t>
            </a:r>
          </a:p>
          <a:p>
            <a:r>
              <a:rPr lang="ru-RU" sz="3600" dirty="0">
                <a:solidFill>
                  <a:srgbClr val="FFFF00"/>
                </a:solidFill>
                <a:latin typeface="Arial Narrow" pitchFamily="34" charset="0"/>
              </a:rPr>
              <a:t> Радостный пейзаж создать!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91880" y="4509120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Arial Narrow" pitchFamily="34" charset="0"/>
              </a:rPr>
              <a:t>Х</a:t>
            </a:r>
            <a:r>
              <a:rPr lang="ru-RU" sz="4000" dirty="0" smtClean="0">
                <a:solidFill>
                  <a:srgbClr val="FF0000"/>
                </a:solidFill>
                <a:latin typeface="Arial Narrow" pitchFamily="34" charset="0"/>
              </a:rPr>
              <a:t>удожник</a:t>
            </a:r>
            <a:endParaRPr lang="ru-RU" sz="40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814" y="2708920"/>
            <a:ext cx="1081546" cy="158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560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403648" y="476672"/>
            <a:ext cx="64087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FF00"/>
                </a:solidFill>
                <a:latin typeface="Arial Narrow" pitchFamily="34" charset="0"/>
              </a:rPr>
              <a:t>Средь облаков, на высоте,</a:t>
            </a:r>
          </a:p>
          <a:p>
            <a:r>
              <a:rPr lang="ru-RU" sz="3600" dirty="0">
                <a:solidFill>
                  <a:srgbClr val="FFFF00"/>
                </a:solidFill>
                <a:latin typeface="Arial Narrow" pitchFamily="34" charset="0"/>
              </a:rPr>
              <a:t>Мы дружно строим новый дом,</a:t>
            </a:r>
          </a:p>
          <a:p>
            <a:r>
              <a:rPr lang="ru-RU" sz="3600" dirty="0">
                <a:solidFill>
                  <a:srgbClr val="FFFF00"/>
                </a:solidFill>
                <a:latin typeface="Arial Narrow" pitchFamily="34" charset="0"/>
              </a:rPr>
              <a:t>Чтобы в тепле и красоте</a:t>
            </a:r>
          </a:p>
          <a:p>
            <a:r>
              <a:rPr lang="ru-RU" sz="3600" dirty="0">
                <a:solidFill>
                  <a:srgbClr val="FFFF00"/>
                </a:solidFill>
                <a:latin typeface="Arial Narrow" pitchFamily="34" charset="0"/>
              </a:rPr>
              <a:t>Счастливо жили люди в нем.</a:t>
            </a:r>
          </a:p>
          <a:p>
            <a:endParaRPr lang="ru-RU" sz="3600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5976" y="4509120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Arial Narrow" pitchFamily="34" charset="0"/>
              </a:rPr>
              <a:t>Строители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636912"/>
            <a:ext cx="1728193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587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043608" y="1279135"/>
            <a:ext cx="72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Кто учит детишек читать и писать,</a:t>
            </a:r>
            <a:br>
              <a:rPr lang="ru-RU" sz="3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Природу любить, стариков уважать</a:t>
            </a:r>
            <a:r>
              <a:rPr lang="ru-RU" sz="3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32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4311" y="4653136"/>
            <a:ext cx="1654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Учитель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36911"/>
            <a:ext cx="2592289" cy="2600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91148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187624" y="1628800"/>
            <a:ext cx="72008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 огнём бороться мы должны,</a:t>
            </a:r>
            <a:br>
              <a:rPr lang="ru-RU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С водою мы напарники.</a:t>
            </a:r>
            <a:br>
              <a:rPr lang="ru-RU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Мы очень людям всем нужны,</a:t>
            </a:r>
            <a:br>
              <a:rPr lang="ru-RU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Ответь скорее, кто же мы?</a:t>
            </a:r>
          </a:p>
          <a:p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4869160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</a:rPr>
              <a:t>П</a:t>
            </a:r>
            <a:r>
              <a:rPr lang="ru-RU" sz="4000" dirty="0" smtClean="0">
                <a:solidFill>
                  <a:srgbClr val="C00000"/>
                </a:solidFill>
              </a:rPr>
              <a:t>ожарники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33056"/>
            <a:ext cx="2520281" cy="29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4874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267744" y="4653136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FF00"/>
                </a:solidFill>
              </a:rPr>
              <a:t>Остров </a:t>
            </a:r>
            <a:r>
              <a:rPr lang="ru-RU" sz="4000" b="1" i="1" dirty="0" smtClean="0">
                <a:solidFill>
                  <a:srgbClr val="FFFF00"/>
                </a:solidFill>
              </a:rPr>
              <a:t>Профессий</a:t>
            </a:r>
            <a:endParaRPr lang="ru-RU" sz="4000" b="1" i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2708" y1="42500" x2="36875" y2="41944"/>
                        <a14:backgroundMark x1="36042" y1="43056" x2="37917" y2="8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60" r="21804"/>
          <a:stretch/>
        </p:blipFill>
        <p:spPr bwMode="auto">
          <a:xfrm>
            <a:off x="1115616" y="332656"/>
            <a:ext cx="266429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083" y1="44327" x2="52083" y2="44327"/>
                        <a14:foregroundMark x1="30060" y1="77045" x2="30060" y2="77045"/>
                        <a14:foregroundMark x1="29167" y1="89446" x2="29167" y2="89446"/>
                        <a14:foregroundMark x1="25000" y1="90765" x2="25000" y2="90765"/>
                        <a14:foregroundMark x1="23810" y1="94987" x2="23810" y2="94987"/>
                        <a14:foregroundMark x1="48512" y1="64380" x2="48512" y2="64380"/>
                        <a14:foregroundMark x1="34821" y1="42216" x2="34821" y2="42216"/>
                        <a14:foregroundMark x1="20238" y1="36939" x2="20238" y2="36939"/>
                        <a14:foregroundMark x1="15774" y1="33509" x2="15774" y2="33509"/>
                        <a14:foregroundMark x1="19345" y1="30871" x2="19345" y2="30871"/>
                        <a14:foregroundMark x1="23214" y1="33773" x2="23214" y2="33773"/>
                        <a14:foregroundMark x1="22619" y1="39314" x2="22619" y2="39314"/>
                        <a14:foregroundMark x1="63393" y1="45383" x2="63393" y2="45383"/>
                        <a14:foregroundMark x1="66369" y1="75726" x2="66369" y2="75726"/>
                        <a14:foregroundMark x1="64286" y1="96042" x2="64286" y2="96042"/>
                        <a14:foregroundMark x1="27679" y1="94987" x2="27679" y2="94987"/>
                        <a14:foregroundMark x1="60714" y1="88654" x2="60714" y2="88654"/>
                        <a14:foregroundMark x1="83036" y1="36675" x2="83036" y2="36675"/>
                        <a14:foregroundMark x1="91369" y1="35092" x2="91369" y2="35092"/>
                        <a14:foregroundMark x1="23810" y1="37467" x2="23810" y2="37467"/>
                        <a14:foregroundMark x1="19345" y1="30343" x2="28274" y2="35092"/>
                        <a14:foregroundMark x1="22024" y1="43536" x2="13988" y2="35620"/>
                        <a14:foregroundMark x1="73214" y1="36939" x2="85119" y2="33509"/>
                        <a14:foregroundMark x1="86905" y1="40633" x2="78571" y2="46174"/>
                        <a14:foregroundMark x1="75595" y1="44855" x2="80060" y2="46438"/>
                        <a14:foregroundMark x1="64881" y1="12665" x2="64881" y2="12665"/>
                        <a14:foregroundMark x1="62202" y1="12929" x2="62202" y2="12929"/>
                        <a14:foregroundMark x1="61607" y1="12929" x2="61607" y2="12929"/>
                        <a14:foregroundMark x1="57738" y1="9235" x2="56845" y2="8179"/>
                        <a14:foregroundMark x1="56250" y1="6332" x2="56250" y2="6332"/>
                        <a14:foregroundMark x1="46131" y1="24274" x2="46131" y2="24274"/>
                        <a14:foregroundMark x1="46131" y1="24274" x2="46131" y2="24274"/>
                        <a14:foregroundMark x1="47321" y1="41689" x2="47321" y2="41689"/>
                        <a14:foregroundMark x1="46429" y1="39314" x2="46429" y2="39314"/>
                        <a14:foregroundMark x1="47917" y1="50660" x2="47917" y2="50660"/>
                        <a14:foregroundMark x1="48214" y1="54617" x2="48214" y2="54617"/>
                        <a14:foregroundMark x1="48512" y1="55673" x2="48512" y2="55673"/>
                        <a14:foregroundMark x1="48512" y1="56464" x2="49405" y2="57520"/>
                        <a14:foregroundMark x1="49702" y1="57784" x2="49702" y2="57784"/>
                        <a14:foregroundMark x1="49702" y1="57784" x2="49702" y2="57784"/>
                        <a14:foregroundMark x1="50298" y1="60158" x2="50298" y2="60158"/>
                        <a14:foregroundMark x1="50298" y1="62005" x2="50298" y2="62005"/>
                        <a14:foregroundMark x1="50893" y1="63852" x2="50893" y2="63852"/>
                        <a14:foregroundMark x1="52083" y1="65699" x2="52083" y2="65699"/>
                        <a14:foregroundMark x1="19345" y1="94987" x2="19345" y2="94987"/>
                        <a14:foregroundMark x1="19345" y1="95251" x2="19345" y2="95251"/>
                        <a14:foregroundMark x1="21726" y1="95778" x2="21726" y2="95778"/>
                        <a14:foregroundMark x1="21726" y1="95778" x2="21726" y2="95778"/>
                        <a14:foregroundMark x1="27976" y1="89974" x2="27976" y2="89974"/>
                        <a14:foregroundMark x1="27976" y1="89974" x2="27976" y2="89974"/>
                        <a14:foregroundMark x1="27679" y1="89446" x2="27679" y2="89446"/>
                        <a14:foregroundMark x1="26786" y1="88391" x2="26786" y2="88391"/>
                        <a14:foregroundMark x1="26488" y1="87599" x2="26488" y2="87599"/>
                        <a14:foregroundMark x1="26488" y1="87335" x2="26488" y2="87335"/>
                        <a14:foregroundMark x1="26488" y1="87335" x2="26488" y2="87335"/>
                        <a14:foregroundMark x1="29167" y1="79947" x2="29167" y2="79947"/>
                        <a14:foregroundMark x1="29167" y1="79947" x2="29167" y2="79947"/>
                        <a14:foregroundMark x1="60714" y1="90237" x2="60714" y2="90237"/>
                        <a14:foregroundMark x1="59524" y1="90237" x2="59524" y2="90237"/>
                        <a14:foregroundMark x1="59524" y1="90237" x2="59524" y2="90237"/>
                        <a14:foregroundMark x1="58929" y1="89446" x2="58929" y2="89446"/>
                        <a14:foregroundMark x1="38988" y1="70449" x2="38988" y2="70449"/>
                        <a14:foregroundMark x1="38690" y1="72032" x2="38690" y2="72032"/>
                        <a14:foregroundMark x1="27679" y1="88918" x2="27679" y2="88918"/>
                        <a14:foregroundMark x1="27679" y1="88918" x2="27679" y2="88918"/>
                        <a14:foregroundMark x1="27679" y1="88918" x2="27679" y2="88918"/>
                        <a14:foregroundMark x1="28571" y1="88654" x2="28571" y2="88654"/>
                        <a14:foregroundMark x1="28869" y1="87335" x2="28869" y2="87335"/>
                        <a14:foregroundMark x1="13393" y1="94723" x2="13393" y2="94723"/>
                        <a14:foregroundMark x1="63690" y1="87599" x2="63690" y2="87599"/>
                        <a14:foregroundMark x1="63690" y1="87599" x2="63690" y2="87599"/>
                        <a14:foregroundMark x1="58036" y1="87071" x2="58036" y2="87071"/>
                        <a14:foregroundMark x1="58333" y1="85224" x2="55952" y2="89974"/>
                        <a14:foregroundMark x1="52083" y1="35620" x2="55060" y2="40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852200"/>
            <a:ext cx="2991340" cy="360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655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71800" y="5517232"/>
            <a:ext cx="273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ВРАЧ</a:t>
            </a:r>
            <a:endParaRPr lang="ru-RU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24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29" y="0"/>
            <a:ext cx="9182829" cy="6858000"/>
          </a:xfrm>
        </p:spPr>
      </p:pic>
      <p:pic>
        <p:nvPicPr>
          <p:cNvPr id="2050" name="Picture 2" descr="C:\Users\1\Desktop\den-moryak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24000"/>
            <a:ext cx="576064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848" y="5229200"/>
            <a:ext cx="3024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Боцман</a:t>
            </a:r>
            <a:endParaRPr lang="ru-RU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77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83"/>
            <a:ext cx="9144000" cy="6858000"/>
          </a:xfrm>
        </p:spPr>
      </p:pic>
      <p:pic>
        <p:nvPicPr>
          <p:cNvPr id="1026" name="Picture 2" descr="C:\Users\1\Desktop\пова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58" y="1556792"/>
            <a:ext cx="5705862" cy="3816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79308" y="5661248"/>
            <a:ext cx="1772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ПОВАР</a:t>
            </a:r>
            <a:endParaRPr lang="ru-RU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79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026" name="Picture 2" descr="C:\Users\1\Desktop\imgpreview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460" y="1628800"/>
            <a:ext cx="5404860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3848" y="558924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УЧИТЕЛЬ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39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2050" name="Picture 2" descr="C:\Users\1\Desktop\строитель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2" b="9190"/>
          <a:stretch/>
        </p:blipFill>
        <p:spPr bwMode="auto">
          <a:xfrm>
            <a:off x="1690513" y="1628800"/>
            <a:ext cx="5905823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5736" y="5733256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СТРОИТЕЛЬ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68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Волна 4"/>
          <p:cNvSpPr/>
          <p:nvPr/>
        </p:nvSpPr>
        <p:spPr>
          <a:xfrm>
            <a:off x="3203848" y="692696"/>
            <a:ext cx="1634480" cy="822856"/>
          </a:xfrm>
          <a:prstGeom prst="wave">
            <a:avLst>
              <a:gd name="adj1" fmla="val 12500"/>
              <a:gd name="adj2" fmla="val -848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Жемчужина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5" b="99825" l="631" r="100000">
                        <a14:backgroundMark x1="21712" y1="22552" x2="21712" y2="22552"/>
                        <a14:backgroundMark x1="21712" y1="22552" x2="42342" y2="16958"/>
                        <a14:backgroundMark x1="17658" y1="23601" x2="1622" y2="55594"/>
                        <a14:backgroundMark x1="2523" y1="75699" x2="46036" y2="91958"/>
                        <a14:backgroundMark x1="47387" y1="92483" x2="98198" y2="83566"/>
                        <a14:backgroundMark x1="64775" y1="2972" x2="99640" y2="42657"/>
                        <a14:backgroundMark x1="92252" y1="45455" x2="97748" y2="57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37113"/>
            <a:ext cx="3024510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45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7171" name="Picture 3" descr="C:\Users\1\Desktop\пожарный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7" b="12739"/>
          <a:stretch/>
        </p:blipFill>
        <p:spPr bwMode="auto">
          <a:xfrm>
            <a:off x="1475656" y="1593273"/>
            <a:ext cx="6588224" cy="36991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91880" y="5735287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FFFF00"/>
                </a:solidFill>
              </a:rPr>
              <a:t>П</a:t>
            </a:r>
            <a:r>
              <a:rPr lang="ru-RU" sz="4000" dirty="0" smtClean="0">
                <a:solidFill>
                  <a:srgbClr val="FFFF00"/>
                </a:solidFill>
              </a:rPr>
              <a:t>ожарный</a:t>
            </a:r>
            <a:endParaRPr lang="ru-RU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026" name="Picture 2" descr="C:\Users\1\Desktop\портно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24744"/>
            <a:ext cx="5760640" cy="3828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71800" y="5517232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ПОРТНОЙ</a:t>
            </a:r>
            <a:endParaRPr lang="ru-RU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48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pic>
        <p:nvPicPr>
          <p:cNvPr id="8194" name="Picture 2" descr="C:\Users\1\Desktop\фотограф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096000" cy="4086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11760" y="5877272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ФОТОГРАФ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07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</p:spPr>
      </p:pic>
      <p:pic>
        <p:nvPicPr>
          <p:cNvPr id="3074" name="Picture 2" descr="C:\Users\1\Desktop\военный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 b="11818"/>
          <a:stretch/>
        </p:blipFill>
        <p:spPr bwMode="auto">
          <a:xfrm>
            <a:off x="1835696" y="1340768"/>
            <a:ext cx="5760640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31840" y="5949280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ВОЕННЫЙ</a:t>
            </a:r>
            <a:endParaRPr lang="ru-RU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06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52" y="3675"/>
            <a:ext cx="9182829" cy="6858000"/>
          </a:xfrm>
        </p:spPr>
      </p:pic>
      <p:pic>
        <p:nvPicPr>
          <p:cNvPr id="5" name="Picture 3" descr="C:\Users\1\Desktop\моря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0768"/>
            <a:ext cx="5904656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99792" y="5877272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МОРЯК</a:t>
            </a:r>
            <a:endParaRPr lang="ru-RU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22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29" y="0"/>
            <a:ext cx="9182829" cy="6858000"/>
          </a:xfrm>
        </p:spPr>
      </p:pic>
      <p:pic>
        <p:nvPicPr>
          <p:cNvPr id="4098" name="Picture 2" descr="C:\Users\1\Desktop\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6048672" cy="3331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99792" y="5661248"/>
            <a:ext cx="2952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ВОДОЛАЗ</a:t>
            </a:r>
            <a:endParaRPr lang="ru-RU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92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60"/>
            <a:ext cx="9144000" cy="6839440"/>
          </a:xfrm>
        </p:spPr>
      </p:pic>
      <p:pic>
        <p:nvPicPr>
          <p:cNvPr id="4098" name="Picture 2" descr="C:\Users\1\Desktop\летчик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81150"/>
            <a:ext cx="7200799" cy="3695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71800" y="5589240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ЛЁТЧИК</a:t>
            </a:r>
            <a:endParaRPr lang="ru-RU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53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755576" y="404664"/>
            <a:ext cx="748883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FF00"/>
                </a:solidFill>
                <a:latin typeface="Arial Black" pitchFamily="34" charset="0"/>
                <a:cs typeface="Arial" pitchFamily="34" charset="0"/>
              </a:rPr>
              <a:t>Назови профессии на букву. </a:t>
            </a:r>
          </a:p>
          <a:p>
            <a:endParaRPr lang="ru-RU" sz="40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endParaRPr lang="ru-RU" sz="4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4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</a:t>
            </a:r>
            <a:r>
              <a:rPr lang="ru-RU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оманда </a:t>
            </a:r>
            <a:r>
              <a:rPr lang="ru-RU" sz="4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атросов        </a:t>
            </a:r>
            <a:r>
              <a:rPr lang="ru-RU" sz="6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</a:t>
            </a:r>
          </a:p>
          <a:p>
            <a:r>
              <a:rPr lang="ru-RU" sz="4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                             </a:t>
            </a:r>
          </a:p>
          <a:p>
            <a:r>
              <a:rPr lang="ru-RU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Команда </a:t>
            </a:r>
            <a:r>
              <a:rPr lang="ru-RU" sz="4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lang="ru-RU" sz="4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оряков          </a:t>
            </a:r>
            <a:r>
              <a:rPr lang="ru-RU" sz="6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</a:t>
            </a:r>
            <a:endParaRPr lang="ru-RU" sz="6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4600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4777"/>
            <a:ext cx="94169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80112" y="404664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FF00"/>
                </a:solidFill>
                <a:latin typeface="Arial Black" pitchFamily="34" charset="0"/>
              </a:rPr>
              <a:t>Найди профессию</a:t>
            </a:r>
            <a:endParaRPr lang="ru-RU" sz="36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5013176"/>
            <a:ext cx="27363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Ответ.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Строитель, клоун, капитан, учитель,  врач, повар, артист.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274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9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11560" y="836712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err="1">
                <a:solidFill>
                  <a:srgbClr val="FFFF00"/>
                </a:solidFill>
                <a:latin typeface="Arial Black" pitchFamily="34" charset="0"/>
              </a:rPr>
              <a:t>Ю</a:t>
            </a:r>
            <a:r>
              <a:rPr lang="ru-RU" sz="3600" dirty="0" err="1" smtClean="0">
                <a:solidFill>
                  <a:srgbClr val="FFFF00"/>
                </a:solidFill>
                <a:latin typeface="Arial Black" pitchFamily="34" charset="0"/>
              </a:rPr>
              <a:t>моринка</a:t>
            </a:r>
            <a:endParaRPr lang="ru-RU" sz="36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2132856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РВАЧ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0152" y="2132857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ВРАЧ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2924944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ТЁРКА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0152" y="2924944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АКТЁР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560" y="3509719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МАРЛЯ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0152" y="3509719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МАЛЯР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560" y="4081428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СОПЛО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40152" y="4094494"/>
            <a:ext cx="18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ПОСОЛ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1560" y="4666203"/>
            <a:ext cx="2232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СТАРИНА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40152" y="4666203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САНИТАР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1560" y="5589240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АВДОТКА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0152" y="5589240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АДВОКАТ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5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  <p:bldP spid="16" grpId="0"/>
      <p:bldP spid="18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20888"/>
            <a:ext cx="6768752" cy="3485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123728" y="980728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  <a:latin typeface="Arial Black" pitchFamily="34" charset="0"/>
              </a:rPr>
              <a:t>Загадочное море</a:t>
            </a:r>
            <a:endParaRPr lang="ru-RU" sz="40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075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2"/>
            <a:ext cx="9216097" cy="6858000"/>
          </a:xfrm>
        </p:spPr>
      </p:pic>
      <p:sp>
        <p:nvSpPr>
          <p:cNvPr id="6" name="TextBox 5"/>
          <p:cNvSpPr txBox="1"/>
          <p:nvPr/>
        </p:nvSpPr>
        <p:spPr>
          <a:xfrm>
            <a:off x="755576" y="476672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  <a:latin typeface="Arial Black" pitchFamily="34" charset="0"/>
              </a:rPr>
              <a:t>Символы профессий</a:t>
            </a:r>
            <a:endParaRPr lang="ru-RU" sz="40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2050" name="Picture 2" descr="C:\Users\1\Desktop\ключ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27584"/>
            <a:ext cx="2592287" cy="151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esktop\1444895845_tramvai-ustkaman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81" y="4732889"/>
            <a:ext cx="2182478" cy="163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1\Desktop\98449574_muzik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805" y="1605394"/>
            <a:ext cx="1867375" cy="127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1\Desktop\компьютер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48" b="100000" l="2714" r="99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221" y="1227584"/>
            <a:ext cx="2109613" cy="184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1\Desktop\temperatura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316" y1="85214" x2="8316" y2="85214"/>
                        <a14:foregroundMark x1="2559" y1="80156" x2="28145" y2="55253"/>
                        <a14:foregroundMark x1="4691" y1="92996" x2="38166" y2="68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78710"/>
            <a:ext cx="2376263" cy="148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esktop\20276292-Набор-из-морских-символы-на-белом-фоне-Иллюстрация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" b="45000" l="5000" r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 bwMode="auto">
          <a:xfrm>
            <a:off x="6049410" y="3120797"/>
            <a:ext cx="1851290" cy="150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1\Desktop\imgpreview (2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29" b="100000" l="472" r="990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103" y="4704970"/>
            <a:ext cx="201930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1\Desktop\1250705506_0lik.ru_school_board1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84" y="4765390"/>
            <a:ext cx="1941269" cy="148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1\Desktop\w256h2561384700733broom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153" y="2377364"/>
            <a:ext cx="2304257" cy="238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76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424"/>
            <a:ext cx="9144000" cy="7245424"/>
          </a:xfrm>
        </p:spPr>
      </p:pic>
      <p:sp>
        <p:nvSpPr>
          <p:cNvPr id="5" name="TextBox 4"/>
          <p:cNvSpPr txBox="1"/>
          <p:nvPr/>
        </p:nvSpPr>
        <p:spPr>
          <a:xfrm>
            <a:off x="2051720" y="476672"/>
            <a:ext cx="51845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  <a:latin typeface="Arial Black" pitchFamily="34" charset="0"/>
              </a:rPr>
              <a:t>СОБЕРИ ПОСЛОВИЦУ</a:t>
            </a:r>
            <a:endParaRPr lang="ru-RU" sz="36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2276872"/>
            <a:ext cx="82089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Что, сегодня, не, сделать, можешь, на, откладывай, завтра.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4149080"/>
            <a:ext cx="61206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Ответ.</a:t>
            </a:r>
          </a:p>
          <a:p>
            <a:r>
              <a:rPr lang="ru-RU" sz="3200" dirty="0" smtClean="0">
                <a:solidFill>
                  <a:srgbClr val="FFC000"/>
                </a:solidFill>
              </a:rPr>
              <a:t>Что можешь сделать сегодня, не откладывай на завтра.</a:t>
            </a:r>
            <a:endParaRPr lang="ru-RU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72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29" y="0"/>
            <a:ext cx="9182829" cy="6858000"/>
          </a:xfrm>
        </p:spPr>
      </p:pic>
      <p:sp>
        <p:nvSpPr>
          <p:cNvPr id="5" name="TextBox 4"/>
          <p:cNvSpPr txBox="1"/>
          <p:nvPr/>
        </p:nvSpPr>
        <p:spPr>
          <a:xfrm>
            <a:off x="1115616" y="1148844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л</a:t>
            </a:r>
            <a:r>
              <a:rPr lang="ru-RU" sz="3600" dirty="0" smtClean="0">
                <a:solidFill>
                  <a:schemeClr val="bg1"/>
                </a:solidFill>
              </a:rPr>
              <a:t>юбил, погубил,-, Бездельничал, жизнь.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3645024"/>
            <a:ext cx="65527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Ответ</a:t>
            </a:r>
          </a:p>
          <a:p>
            <a:r>
              <a:rPr lang="ru-RU" sz="4000" dirty="0" smtClean="0">
                <a:solidFill>
                  <a:srgbClr val="FFC000"/>
                </a:solidFill>
              </a:rPr>
              <a:t>Бездельничать любил – жизнь погубил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691680" y="476672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C000"/>
                </a:solidFill>
                <a:latin typeface="Arial Black" pitchFamily="34" charset="0"/>
              </a:rPr>
              <a:t>СОБЕРИ ПОСЛОВИЦУ</a:t>
            </a:r>
            <a:endParaRPr lang="ru-RU" sz="32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61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1520" y="1268760"/>
            <a:ext cx="79928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</a:p>
          <a:p>
            <a:pPr algn="ctr"/>
            <a:r>
              <a:rPr lang="ru-RU" sz="6000" dirty="0" smtClean="0">
                <a:solidFill>
                  <a:srgbClr val="FFFF00"/>
                </a:solidFill>
                <a:latin typeface="Arial Black" pitchFamily="34" charset="0"/>
              </a:rPr>
              <a:t>Какой предмет лишний.</a:t>
            </a:r>
            <a:endParaRPr lang="ru-RU" sz="60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870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6236"/>
          </a:xfr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9682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356" y="0"/>
            <a:ext cx="91833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341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\Desktop\учительница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520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074" name="Picture 2" descr="C:\Users\1\Desktop\prof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264696" cy="256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48064" y="4797152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космонавт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0" y="476672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FF00"/>
                </a:solidFill>
                <a:cs typeface="Aharoni" pitchFamily="2" charset="-79"/>
              </a:rPr>
              <a:t>Реши ребус</a:t>
            </a:r>
            <a:endParaRPr lang="ru-RU" sz="4000" dirty="0">
              <a:solidFill>
                <a:srgbClr val="FFFF00"/>
              </a:solidFill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0161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4098" name="Picture 2" descr="C:\Users\1\Desktop\пари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626469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76056" y="4869160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парикмахер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913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29" y="0"/>
            <a:ext cx="918282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683568" y="836712"/>
            <a:ext cx="72728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sz="4000" dirty="0">
                <a:solidFill>
                  <a:srgbClr val="FFFF00"/>
                </a:solidFill>
              </a:rPr>
              <a:t>Он морской, но добрый волк,</a:t>
            </a:r>
          </a:p>
          <a:p>
            <a:r>
              <a:rPr lang="ru-RU" sz="4000" dirty="0">
                <a:solidFill>
                  <a:srgbClr val="FFFF00"/>
                </a:solidFill>
              </a:rPr>
              <a:t>В синем море знает толк.</a:t>
            </a:r>
          </a:p>
          <a:p>
            <a:r>
              <a:rPr lang="ru-RU" sz="4000" dirty="0">
                <a:solidFill>
                  <a:srgbClr val="FFFF00"/>
                </a:solidFill>
              </a:rPr>
              <a:t>Приводил во много стран</a:t>
            </a:r>
          </a:p>
          <a:p>
            <a:r>
              <a:rPr lang="ru-RU" sz="4000" dirty="0">
                <a:solidFill>
                  <a:srgbClr val="FFFF00"/>
                </a:solidFill>
              </a:rPr>
              <a:t>Свой корабль 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32040" y="4653136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КАТАПИН</a:t>
            </a:r>
          </a:p>
        </p:txBody>
      </p:sp>
    </p:spTree>
    <p:extLst>
      <p:ext uri="{BB962C8B-B14F-4D97-AF65-F5344CB8AC3E}">
        <p14:creationId xmlns:p14="http://schemas.microsoft.com/office/powerpoint/2010/main" val="2596433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122" name="Picture 2" descr="C:\Users\1\Desktop\prof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590465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48064" y="5157192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дворник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01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2050" name="Picture 2" descr="C:\Users\1\Desktop\prof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24744"/>
            <a:ext cx="526430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20072" y="5301208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Arial Black" pitchFamily="34" charset="0"/>
              </a:rPr>
              <a:t>доктор</a:t>
            </a:r>
            <a:endParaRPr lang="ru-RU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997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2025650"/>
            <a:ext cx="5760640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52120" y="5447036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почтальон</a:t>
            </a:r>
            <a:endParaRPr lang="ru-RU" sz="2400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500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4098" name="Picture 2" descr="C:\Users\1\Desktop\prof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626469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91980" y="5229200"/>
            <a:ext cx="3852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Arial Black" pitchFamily="34" charset="0"/>
              </a:rPr>
              <a:t>сапожник</a:t>
            </a:r>
            <a:endParaRPr lang="ru-RU" sz="4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060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2050" name="Picture 2" descr="C:\Users\1\Desktop\1294817995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61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8"/>
          <a:stretch/>
        </p:blipFill>
        <p:spPr>
          <a:xfrm>
            <a:off x="0" y="0"/>
            <a:ext cx="9144000" cy="68580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110208"/>
            <a:ext cx="1944217" cy="448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9364" y="1340768"/>
            <a:ext cx="5482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</a:rPr>
              <a:t>Сказочный остров</a:t>
            </a:r>
            <a:endParaRPr lang="ru-RU" sz="4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2083" y1="44327" x2="52083" y2="44327"/>
                        <a14:foregroundMark x1="30060" y1="77045" x2="30060" y2="77045"/>
                        <a14:foregroundMark x1="29167" y1="89446" x2="29167" y2="89446"/>
                        <a14:foregroundMark x1="25000" y1="90765" x2="25000" y2="90765"/>
                        <a14:foregroundMark x1="23810" y1="94987" x2="23810" y2="94987"/>
                        <a14:foregroundMark x1="48512" y1="64380" x2="48512" y2="64380"/>
                        <a14:foregroundMark x1="34821" y1="42216" x2="34821" y2="42216"/>
                        <a14:foregroundMark x1="20238" y1="36939" x2="20238" y2="36939"/>
                        <a14:foregroundMark x1="15774" y1="33509" x2="15774" y2="33509"/>
                        <a14:foregroundMark x1="19345" y1="30871" x2="19345" y2="30871"/>
                        <a14:foregroundMark x1="23214" y1="33773" x2="23214" y2="33773"/>
                        <a14:foregroundMark x1="22619" y1="39314" x2="22619" y2="39314"/>
                        <a14:foregroundMark x1="63393" y1="45383" x2="63393" y2="45383"/>
                        <a14:foregroundMark x1="66369" y1="75726" x2="66369" y2="75726"/>
                        <a14:foregroundMark x1="64286" y1="96042" x2="64286" y2="96042"/>
                        <a14:foregroundMark x1="27679" y1="94987" x2="27679" y2="94987"/>
                        <a14:foregroundMark x1="60714" y1="88654" x2="60714" y2="88654"/>
                        <a14:foregroundMark x1="83036" y1="36675" x2="83036" y2="36675"/>
                        <a14:foregroundMark x1="91369" y1="35092" x2="91369" y2="35092"/>
                        <a14:foregroundMark x1="23810" y1="37467" x2="23810" y2="37467"/>
                        <a14:foregroundMark x1="19345" y1="30343" x2="28274" y2="35092"/>
                        <a14:foregroundMark x1="22024" y1="43536" x2="13988" y2="35620"/>
                        <a14:foregroundMark x1="73214" y1="36939" x2="85119" y2="33509"/>
                        <a14:foregroundMark x1="86905" y1="40633" x2="78571" y2="46174"/>
                        <a14:foregroundMark x1="75595" y1="44855" x2="80060" y2="46438"/>
                        <a14:foregroundMark x1="64881" y1="12665" x2="64881" y2="12665"/>
                        <a14:foregroundMark x1="62202" y1="12929" x2="62202" y2="12929"/>
                        <a14:foregroundMark x1="61607" y1="12929" x2="61607" y2="12929"/>
                        <a14:foregroundMark x1="57738" y1="9235" x2="56845" y2="8179"/>
                        <a14:foregroundMark x1="56250" y1="6332" x2="56250" y2="6332"/>
                        <a14:foregroundMark x1="46131" y1="24274" x2="46131" y2="24274"/>
                        <a14:foregroundMark x1="46131" y1="24274" x2="46131" y2="24274"/>
                        <a14:foregroundMark x1="47321" y1="41689" x2="47321" y2="41689"/>
                        <a14:foregroundMark x1="46429" y1="39314" x2="46429" y2="39314"/>
                        <a14:foregroundMark x1="47917" y1="50660" x2="47917" y2="50660"/>
                        <a14:foregroundMark x1="48214" y1="54617" x2="48214" y2="54617"/>
                        <a14:foregroundMark x1="48512" y1="55673" x2="48512" y2="55673"/>
                        <a14:foregroundMark x1="48512" y1="56464" x2="49405" y2="57520"/>
                        <a14:foregroundMark x1="49702" y1="57784" x2="49702" y2="57784"/>
                        <a14:foregroundMark x1="49702" y1="57784" x2="49702" y2="57784"/>
                        <a14:foregroundMark x1="50298" y1="60158" x2="50298" y2="60158"/>
                        <a14:foregroundMark x1="50298" y1="62005" x2="50298" y2="62005"/>
                        <a14:foregroundMark x1="50893" y1="63852" x2="50893" y2="63852"/>
                        <a14:foregroundMark x1="52083" y1="65699" x2="52083" y2="65699"/>
                        <a14:foregroundMark x1="19345" y1="94987" x2="19345" y2="94987"/>
                        <a14:foregroundMark x1="19345" y1="95251" x2="19345" y2="95251"/>
                        <a14:foregroundMark x1="21726" y1="95778" x2="21726" y2="95778"/>
                        <a14:foregroundMark x1="21726" y1="95778" x2="21726" y2="95778"/>
                        <a14:foregroundMark x1="27976" y1="89974" x2="27976" y2="89974"/>
                        <a14:foregroundMark x1="27976" y1="89974" x2="27976" y2="89974"/>
                        <a14:foregroundMark x1="27679" y1="89446" x2="27679" y2="89446"/>
                        <a14:foregroundMark x1="26786" y1="88391" x2="26786" y2="88391"/>
                        <a14:foregroundMark x1="26488" y1="87599" x2="26488" y2="87599"/>
                        <a14:foregroundMark x1="26488" y1="87335" x2="26488" y2="87335"/>
                        <a14:foregroundMark x1="26488" y1="87335" x2="26488" y2="87335"/>
                        <a14:foregroundMark x1="29167" y1="79947" x2="29167" y2="79947"/>
                        <a14:foregroundMark x1="29167" y1="79947" x2="29167" y2="79947"/>
                        <a14:foregroundMark x1="60714" y1="90237" x2="60714" y2="90237"/>
                        <a14:foregroundMark x1="59524" y1="90237" x2="59524" y2="90237"/>
                        <a14:foregroundMark x1="59524" y1="90237" x2="59524" y2="90237"/>
                        <a14:foregroundMark x1="58929" y1="89446" x2="58929" y2="89446"/>
                        <a14:foregroundMark x1="38988" y1="70449" x2="38988" y2="70449"/>
                        <a14:foregroundMark x1="38690" y1="72032" x2="38690" y2="72032"/>
                        <a14:foregroundMark x1="27679" y1="88918" x2="27679" y2="88918"/>
                        <a14:foregroundMark x1="27679" y1="88918" x2="27679" y2="88918"/>
                        <a14:foregroundMark x1="27679" y1="88918" x2="27679" y2="88918"/>
                        <a14:foregroundMark x1="28571" y1="88654" x2="28571" y2="88654"/>
                        <a14:foregroundMark x1="28869" y1="87335" x2="28869" y2="87335"/>
                        <a14:foregroundMark x1="13393" y1="94723" x2="13393" y2="94723"/>
                        <a14:foregroundMark x1="63690" y1="87599" x2="63690" y2="87599"/>
                        <a14:foregroundMark x1="63690" y1="87599" x2="63690" y2="87599"/>
                        <a14:foregroundMark x1="58036" y1="87071" x2="58036" y2="87071"/>
                        <a14:foregroundMark x1="58333" y1="85224" x2="55952" y2="89974"/>
                        <a14:foregroundMark x1="52083" y1="35620" x2="55060" y2="40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924944"/>
            <a:ext cx="1800200" cy="19442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7544" y="2875002"/>
            <a:ext cx="3816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  <a:latin typeface="Arial Black" pitchFamily="34" charset="0"/>
              </a:rPr>
              <a:t>КОЛЛАЖ</a:t>
            </a:r>
          </a:p>
          <a:p>
            <a:pPr algn="ctr"/>
            <a:r>
              <a:rPr lang="ru-RU" sz="2400" dirty="0" smtClean="0">
                <a:solidFill>
                  <a:srgbClr val="FFFF00"/>
                </a:solidFill>
                <a:latin typeface="Arial Black" pitchFamily="34" charset="0"/>
              </a:rPr>
              <a:t>тема</a:t>
            </a:r>
            <a:r>
              <a:rPr lang="ru-RU" sz="2400" dirty="0">
                <a:solidFill>
                  <a:srgbClr val="FFFF00"/>
                </a:solidFill>
                <a:latin typeface="Arial Black" pitchFamily="34" charset="0"/>
              </a:rPr>
              <a:t>: «Профессии сказочных героев» </a:t>
            </a:r>
          </a:p>
          <a:p>
            <a:pPr algn="ctr"/>
            <a:r>
              <a:rPr lang="ru-RU" sz="2400" dirty="0">
                <a:solidFill>
                  <a:srgbClr val="FFFF00"/>
                </a:solidFill>
                <a:latin typeface="Arial Black" pitchFamily="34" charset="0"/>
              </a:rPr>
              <a:t>(Защита проектов)</a:t>
            </a:r>
          </a:p>
        </p:txBody>
      </p:sp>
    </p:spTree>
    <p:extLst>
      <p:ext uri="{BB962C8B-B14F-4D97-AF65-F5344CB8AC3E}">
        <p14:creationId xmlns:p14="http://schemas.microsoft.com/office/powerpoint/2010/main" val="322815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026" name="Picture 2" descr="C:\Users\1\Desktop\imgpreview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0" b="100000" l="0" r="96552">
                        <a14:foregroundMark x1="47701" y1="38261" x2="14368" y2="42609"/>
                        <a14:foregroundMark x1="8621" y1="30000" x2="16092" y2="36087"/>
                        <a14:foregroundMark x1="33333" y1="43913" x2="82184" y2="46957"/>
                        <a14:foregroundMark x1="56322" y1="41304" x2="74713" y2="40870"/>
                        <a14:foregroundMark x1="49425" y1="40870" x2="49425" y2="40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0743"/>
            <a:ext cx="16573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Desktop\0_8d446_7559cf73_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540" y="817968"/>
            <a:ext cx="2876581" cy="329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Любимцы детворы 35-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94" b="100000" l="23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292" y="-252771"/>
            <a:ext cx="2008708" cy="301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\Desktop\Алёша Попович-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688" l="0" r="100000">
                        <a14:foregroundMark x1="41848" y1="44531" x2="41848" y2="44531"/>
                        <a14:foregroundMark x1="36685" y1="51563" x2="38587" y2="46250"/>
                        <a14:foregroundMark x1="67120" y1="40469" x2="67120" y2="40469"/>
                        <a14:foregroundMark x1="67120" y1="40469" x2="57065" y2="32344"/>
                        <a14:foregroundMark x1="49728" y1="50938" x2="30707" y2="39375"/>
                        <a14:foregroundMark x1="38587" y1="37500" x2="20380" y2="35156"/>
                        <a14:foregroundMark x1="42663" y1="65000" x2="64946" y2="63125"/>
                        <a14:foregroundMark x1="68207" y1="94063" x2="60870" y2="79531"/>
                        <a14:foregroundMark x1="9239" y1="50313" x2="10326" y2="66094"/>
                        <a14:foregroundMark x1="90489" y1="54375" x2="90489" y2="68438"/>
                        <a14:foregroundMark x1="54891" y1="6719" x2="53804" y2="2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51611"/>
            <a:ext cx="1368152" cy="237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1\Desktop\1252290278_kazkovi-2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000" y1="6365" x2="37000" y2="6365"/>
                        <a14:foregroundMark x1="62800" y1="25035" x2="62800" y2="25035"/>
                        <a14:foregroundMark x1="55400" y1="12730" x2="55400" y2="12730"/>
                        <a14:foregroundMark x1="52800" y1="19802" x2="67800" y2="28006"/>
                        <a14:foregroundMark x1="56200" y1="46818" x2="77800" y2="92079"/>
                        <a14:foregroundMark x1="46200" y1="14003" x2="68600" y2="5092"/>
                        <a14:foregroundMark x1="62000" y1="37482" x2="86800" y2="60396"/>
                        <a14:foregroundMark x1="69400" y1="19236" x2="71200" y2="32107"/>
                        <a14:foregroundMark x1="87800" y1="22772" x2="72800" y2="25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122" y="4077072"/>
            <a:ext cx="1668300" cy="235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1\Desktop\чебуражка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2" b="100000" l="1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081" y="4014341"/>
            <a:ext cx="2693987" cy="248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1\Desktop\1314115739_lpt007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850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05355"/>
            <a:ext cx="2193925" cy="243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1\Desktop\imgpreview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37" b="100000" l="0" r="982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641" y="1506812"/>
            <a:ext cx="159067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8658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2050" name="Picture 2" descr="C:\Users\1\Desktop\6111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18" y="458763"/>
            <a:ext cx="2546805" cy="1619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esktop\imgpreview (8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2401863"/>
            <a:ext cx="2970697" cy="2034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esktop\imgpreview (4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9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464" y="458763"/>
            <a:ext cx="2154663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1\Desktop\imgpreview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19" y="2436499"/>
            <a:ext cx="2169008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1\Desktop\Богатырь_ты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204864"/>
            <a:ext cx="1872208" cy="250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1\Desktop\imgpreview (7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55" y="4706708"/>
            <a:ext cx="2345302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1\Desktop\1324201512_buratino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885" y="4436749"/>
            <a:ext cx="1910017" cy="213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1\Desktop\1302284470121feya.jpe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86" b="85126" l="0" r="94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565"/>
          <a:stretch/>
        </p:blipFill>
        <p:spPr bwMode="auto">
          <a:xfrm>
            <a:off x="7081531" y="65604"/>
            <a:ext cx="1874515" cy="222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1\Desktop\imgpreview (5)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339" y="4005064"/>
            <a:ext cx="2125813" cy="256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7076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</p:spPr>
      </p:pic>
      <p:pic>
        <p:nvPicPr>
          <p:cNvPr id="7" name="Picture 2" descr="C:\Users\1\Desktop\a7f303c603ed0b9cd07fd9e711da7bf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14112"/>
            <a:ext cx="7632848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692696"/>
            <a:ext cx="8352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FFFF00"/>
                </a:solidFill>
                <a:latin typeface="Arial Black" pitchFamily="34" charset="0"/>
              </a:rPr>
              <a:t>До новых встреч !</a:t>
            </a:r>
            <a:endParaRPr lang="ru-RU" sz="60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36912"/>
            <a:ext cx="720081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98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29" y="0"/>
            <a:ext cx="918282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539552" y="1196752"/>
            <a:ext cx="69127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FF00"/>
                </a:solidFill>
              </a:rPr>
              <a:t>Он, как рядовой в пехоте,</a:t>
            </a:r>
          </a:p>
          <a:p>
            <a:r>
              <a:rPr lang="ru-RU" sz="3600" dirty="0">
                <a:solidFill>
                  <a:srgbClr val="FFFF00"/>
                </a:solidFill>
              </a:rPr>
              <a:t>Служит рядовым в Морфлоте.</a:t>
            </a:r>
          </a:p>
          <a:p>
            <a:r>
              <a:rPr lang="ru-RU" sz="3600" dirty="0">
                <a:solidFill>
                  <a:srgbClr val="FFFF00"/>
                </a:solidFill>
              </a:rPr>
              <a:t>Не привык он вешать нос!</a:t>
            </a:r>
          </a:p>
          <a:p>
            <a:r>
              <a:rPr lang="ru-RU" sz="3600" dirty="0">
                <a:solidFill>
                  <a:srgbClr val="FFFF00"/>
                </a:solidFill>
              </a:rPr>
              <a:t>Он в тельняшке! Он - 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24128" y="4370583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МАТРОС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603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971600" y="1484784"/>
            <a:ext cx="7128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FF00"/>
                </a:solidFill>
                <a:latin typeface="Arial Narrow" pitchFamily="34" charset="0"/>
              </a:rPr>
              <a:t>Встаем мы очень рано,</a:t>
            </a:r>
          </a:p>
          <a:p>
            <a:r>
              <a:rPr lang="ru-RU" sz="3600" dirty="0">
                <a:solidFill>
                  <a:srgbClr val="FFFF00"/>
                </a:solidFill>
                <a:latin typeface="Arial Narrow" pitchFamily="34" charset="0"/>
              </a:rPr>
              <a:t>Ведь наша забота -</a:t>
            </a:r>
          </a:p>
          <a:p>
            <a:r>
              <a:rPr lang="ru-RU" sz="3600" dirty="0">
                <a:solidFill>
                  <a:srgbClr val="FFFF00"/>
                </a:solidFill>
                <a:latin typeface="Arial Narrow" pitchFamily="34" charset="0"/>
              </a:rPr>
              <a:t>Всех отвозить по утрам на работу.</a:t>
            </a:r>
          </a:p>
          <a:p>
            <a:endParaRPr lang="ru-RU" sz="3600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84168" y="4509120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Arial Narrow" pitchFamily="34" charset="0"/>
              </a:rPr>
              <a:t>Водитель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672" y="2348880"/>
            <a:ext cx="720081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850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971600" y="476672"/>
            <a:ext cx="5886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FF00"/>
                </a:solidFill>
                <a:latin typeface="Arial Narrow" pitchFamily="34" charset="0"/>
              </a:rPr>
              <a:t>Вот на краешке с опаской</a:t>
            </a:r>
          </a:p>
          <a:p>
            <a:r>
              <a:rPr lang="ru-RU" sz="3600" dirty="0">
                <a:solidFill>
                  <a:srgbClr val="FFFF00"/>
                </a:solidFill>
                <a:latin typeface="Arial Narrow" pitchFamily="34" charset="0"/>
              </a:rPr>
              <a:t>Он железо красит краской,</a:t>
            </a:r>
          </a:p>
          <a:p>
            <a:r>
              <a:rPr lang="ru-RU" sz="3600" dirty="0">
                <a:solidFill>
                  <a:srgbClr val="FFFF00"/>
                </a:solidFill>
                <a:latin typeface="Arial Narrow" pitchFamily="34" charset="0"/>
              </a:rPr>
              <a:t>У него в руке ведро,</a:t>
            </a:r>
          </a:p>
          <a:p>
            <a:r>
              <a:rPr lang="ru-RU" sz="3600" dirty="0">
                <a:solidFill>
                  <a:srgbClr val="FFFF00"/>
                </a:solidFill>
                <a:latin typeface="Arial Narrow" pitchFamily="34" charset="0"/>
              </a:rPr>
              <a:t>Сам раскрашен он пестро</a:t>
            </a:r>
            <a:r>
              <a:rPr lang="ru-RU" sz="3600" dirty="0" smtClean="0">
                <a:solidFill>
                  <a:srgbClr val="FFFF00"/>
                </a:solidFill>
                <a:latin typeface="Arial Narrow" pitchFamily="34" charset="0"/>
              </a:rPr>
              <a:t>.</a:t>
            </a:r>
            <a:endParaRPr lang="ru-RU" sz="3600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5936" y="4869160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Arial Narrow" pitchFamily="34" charset="0"/>
              </a:rPr>
              <a:t>Маляр</a:t>
            </a:r>
            <a:endParaRPr lang="ru-RU" sz="40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700808"/>
            <a:ext cx="720081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6609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524" y="-1"/>
            <a:ext cx="9276524" cy="6957393"/>
          </a:xfrm>
        </p:spPr>
      </p:pic>
      <p:sp>
        <p:nvSpPr>
          <p:cNvPr id="3" name="Прямоугольник 2"/>
          <p:cNvSpPr/>
          <p:nvPr/>
        </p:nvSpPr>
        <p:spPr>
          <a:xfrm>
            <a:off x="2051720" y="1196752"/>
            <a:ext cx="5688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FF00"/>
                </a:solidFill>
                <a:latin typeface="Arial Narrow" pitchFamily="34" charset="0"/>
              </a:rPr>
              <a:t>Наведет стеклянный глаз,</a:t>
            </a:r>
          </a:p>
          <a:p>
            <a:r>
              <a:rPr lang="ru-RU" sz="3600" dirty="0">
                <a:solidFill>
                  <a:srgbClr val="FFFF00"/>
                </a:solidFill>
                <a:latin typeface="Arial Narrow" pitchFamily="34" charset="0"/>
              </a:rPr>
              <a:t>Щелкнет раз - и помнит вас</a:t>
            </a:r>
            <a:r>
              <a:rPr lang="ru-RU" sz="3600" dirty="0" smtClean="0">
                <a:solidFill>
                  <a:srgbClr val="FFFF00"/>
                </a:solidFill>
                <a:latin typeface="Arial Narrow" pitchFamily="34" charset="0"/>
              </a:rPr>
              <a:t>.</a:t>
            </a:r>
            <a:endParaRPr lang="ru-RU" sz="3600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8064" y="4509120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Arial Narrow" pitchFamily="34" charset="0"/>
              </a:rPr>
              <a:t>Фотограф</a:t>
            </a:r>
            <a:endParaRPr lang="ru-RU" sz="40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2412481"/>
            <a:ext cx="720081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4916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907704" y="764704"/>
            <a:ext cx="62646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FF00"/>
                </a:solidFill>
                <a:latin typeface="Arial Narrow" pitchFamily="34" charset="0"/>
              </a:rPr>
              <a:t>Слушать лёгкие любит он нам</a:t>
            </a:r>
          </a:p>
          <a:p>
            <a:r>
              <a:rPr lang="ru-RU" sz="3600" dirty="0">
                <a:solidFill>
                  <a:srgbClr val="FFFF00"/>
                </a:solidFill>
                <a:latin typeface="Arial Narrow" pitchFamily="34" charset="0"/>
              </a:rPr>
              <a:t> И уколы сделать может.</a:t>
            </a:r>
          </a:p>
          <a:p>
            <a:r>
              <a:rPr lang="ru-RU" sz="3600" dirty="0">
                <a:solidFill>
                  <a:srgbClr val="FFFF00"/>
                </a:solidFill>
                <a:latin typeface="Arial Narrow" pitchFamily="34" charset="0"/>
              </a:rPr>
              <a:t> Градусник поставит сам,</a:t>
            </a:r>
          </a:p>
          <a:p>
            <a:r>
              <a:rPr lang="ru-RU" sz="3600" dirty="0">
                <a:solidFill>
                  <a:srgbClr val="FFFF00"/>
                </a:solidFill>
                <a:latin typeface="Arial Narrow" pitchFamily="34" charset="0"/>
              </a:rPr>
              <a:t> </a:t>
            </a:r>
            <a:r>
              <a:rPr lang="ru-RU" sz="3600" dirty="0" err="1">
                <a:solidFill>
                  <a:srgbClr val="FFFF00"/>
                </a:solidFill>
                <a:latin typeface="Arial Narrow" pitchFamily="34" charset="0"/>
              </a:rPr>
              <a:t>Витаминку</a:t>
            </a:r>
            <a:r>
              <a:rPr lang="ru-RU" sz="3600" dirty="0">
                <a:solidFill>
                  <a:srgbClr val="FFFF00"/>
                </a:solidFill>
                <a:latin typeface="Arial Narrow" pitchFamily="34" charset="0"/>
              </a:rPr>
              <a:t> в рот </a:t>
            </a:r>
            <a:r>
              <a:rPr lang="ru-RU" sz="3600" dirty="0" smtClean="0">
                <a:solidFill>
                  <a:srgbClr val="FFFF00"/>
                </a:solidFill>
                <a:latin typeface="Arial Narrow" pitchFamily="34" charset="0"/>
              </a:rPr>
              <a:t>положит</a:t>
            </a:r>
            <a:endParaRPr lang="ru-RU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8024" y="4077072"/>
            <a:ext cx="2128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Arial Narrow" pitchFamily="34" charset="0"/>
              </a:rPr>
              <a:t>ВРАЧ</a:t>
            </a:r>
            <a:endParaRPr lang="ru-RU" sz="40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971" y="2348880"/>
            <a:ext cx="1224137" cy="166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380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303</Words>
  <Application>Microsoft Office PowerPoint</Application>
  <PresentationFormat>Экран (4:3)</PresentationFormat>
  <Paragraphs>105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52</cp:revision>
  <dcterms:created xsi:type="dcterms:W3CDTF">2016-01-26T11:52:06Z</dcterms:created>
  <dcterms:modified xsi:type="dcterms:W3CDTF">2016-01-29T10:00:25Z</dcterms:modified>
</cp:coreProperties>
</file>