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69" r:id="rId2"/>
    <p:sldId id="265" r:id="rId3"/>
    <p:sldId id="268" r:id="rId4"/>
    <p:sldId id="256" r:id="rId5"/>
    <p:sldId id="258" r:id="rId6"/>
    <p:sldId id="259" r:id="rId7"/>
    <p:sldId id="260" r:id="rId8"/>
    <p:sldId id="267" r:id="rId9"/>
    <p:sldId id="261" r:id="rId10"/>
    <p:sldId id="262" r:id="rId11"/>
    <p:sldId id="264" r:id="rId12"/>
    <p:sldId id="266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2D96-338A-4932-8FCE-0FE771E8D651}" type="datetimeFigureOut">
              <a:rPr lang="ru-RU" smtClean="0"/>
              <a:t>28.02.2016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8FCEAFE-A228-49A3-A495-0D47957230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2D96-338A-4932-8FCE-0FE771E8D651}" type="datetimeFigureOut">
              <a:rPr lang="ru-RU" smtClean="0"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EAFE-A228-49A3-A495-0D47957230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2D96-338A-4932-8FCE-0FE771E8D651}" type="datetimeFigureOut">
              <a:rPr lang="ru-RU" smtClean="0"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EAFE-A228-49A3-A495-0D47957230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2D96-338A-4932-8FCE-0FE771E8D651}" type="datetimeFigureOut">
              <a:rPr lang="ru-RU" smtClean="0"/>
              <a:t>28.02.2016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8FCEAFE-A228-49A3-A495-0D47957230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2D96-338A-4932-8FCE-0FE771E8D651}" type="datetimeFigureOut">
              <a:rPr lang="ru-RU" smtClean="0"/>
              <a:t>28.02.2016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EAFE-A228-49A3-A495-0D47957230D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2D96-338A-4932-8FCE-0FE771E8D651}" type="datetimeFigureOut">
              <a:rPr lang="ru-RU" smtClean="0"/>
              <a:t>28.02.2016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EAFE-A228-49A3-A495-0D47957230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2D96-338A-4932-8FCE-0FE771E8D651}" type="datetimeFigureOut">
              <a:rPr lang="ru-RU" smtClean="0"/>
              <a:t>28.02.2016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8FCEAFE-A228-49A3-A495-0D47957230D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2D96-338A-4932-8FCE-0FE771E8D651}" type="datetimeFigureOut">
              <a:rPr lang="ru-RU" smtClean="0"/>
              <a:t>28.02.2016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EAFE-A228-49A3-A495-0D47957230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2D96-338A-4932-8FCE-0FE771E8D651}" type="datetimeFigureOut">
              <a:rPr lang="ru-RU" smtClean="0"/>
              <a:t>28.02.2016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EAFE-A228-49A3-A495-0D47957230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2D96-338A-4932-8FCE-0FE771E8D651}" type="datetimeFigureOut">
              <a:rPr lang="ru-RU" smtClean="0"/>
              <a:t>28.02.2016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EAFE-A228-49A3-A495-0D47957230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2D96-338A-4932-8FCE-0FE771E8D651}" type="datetimeFigureOut">
              <a:rPr lang="ru-RU" smtClean="0"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EAFE-A228-49A3-A495-0D47957230D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FC32D96-338A-4932-8FCE-0FE771E8D651}" type="datetimeFigureOut">
              <a:rPr lang="ru-RU" smtClean="0"/>
              <a:t>28.02.2016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8FCEAFE-A228-49A3-A495-0D47957230D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907904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/>
              <a:t>УРОК МУЗЫКИ</a:t>
            </a:r>
            <a:br>
              <a:rPr lang="ru-RU" sz="6600" dirty="0" smtClean="0"/>
            </a:br>
            <a:r>
              <a:rPr lang="ru-RU" sz="6600" dirty="0" smtClean="0"/>
              <a:t>ТЕМА «ПУТЕШЕСТВИЕ В МУЗЫКАЛЬНЫЙ ТЕАТР, ОПЕРА»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5013176"/>
            <a:ext cx="8686800" cy="1656184"/>
          </a:xfrm>
        </p:spPr>
        <p:txBody>
          <a:bodyPr/>
          <a:lstStyle/>
          <a:p>
            <a:r>
              <a:rPr lang="ru-RU" dirty="0" smtClean="0"/>
              <a:t>Учитель музыки: Авраменко Л.А. </a:t>
            </a:r>
          </a:p>
          <a:p>
            <a:r>
              <a:rPr lang="ru-RU" dirty="0" smtClean="0"/>
              <a:t>ГБОУ </a:t>
            </a:r>
            <a:r>
              <a:rPr lang="ru-RU" smtClean="0"/>
              <a:t>«Школа № 2009»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194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dirty="0" smtClean="0">
                <a:latin typeface="Mistral" pitchFamily="66" charset="0"/>
              </a:rPr>
              <a:t>Ария индийского гостя</a:t>
            </a:r>
            <a:endParaRPr lang="ru-RU" sz="6600" dirty="0">
              <a:latin typeface="Mistral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060848"/>
            <a:ext cx="4909293" cy="4694287"/>
          </a:xfrm>
        </p:spPr>
      </p:pic>
      <p:pic>
        <p:nvPicPr>
          <p:cNvPr id="5" name="17 - Н. Римский-Корсаков - Садко - Песня Индийского гост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4328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30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ри чуда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43400" y="351155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84167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0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626469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ОПЕРА – труд, дело, сочинение.</a:t>
            </a:r>
          </a:p>
          <a:p>
            <a:r>
              <a:rPr lang="ru-RU" dirty="0" smtClean="0"/>
              <a:t>Возникла в Италии на рубеже </a:t>
            </a:r>
            <a:r>
              <a:rPr lang="en-US" dirty="0" smtClean="0"/>
              <a:t>XVI-XVII </a:t>
            </a:r>
            <a:r>
              <a:rPr lang="ru-RU" dirty="0" smtClean="0"/>
              <a:t>веков.</a:t>
            </a:r>
          </a:p>
          <a:p>
            <a:r>
              <a:rPr lang="ru-RU" dirty="0" smtClean="0"/>
              <a:t>Оперу называли «драма на музыке».</a:t>
            </a:r>
          </a:p>
          <a:p>
            <a:r>
              <a:rPr lang="ru-RU" dirty="0" smtClean="0"/>
              <a:t>Первую настоящую оперу  в 1607 году написал Клаудио Монтеверди.</a:t>
            </a:r>
          </a:p>
          <a:p>
            <a:r>
              <a:rPr lang="ru-RU" dirty="0" smtClean="0"/>
              <a:t>Италия -  Родина «бельканто» – прекрасное пение. </a:t>
            </a:r>
          </a:p>
          <a:p>
            <a:r>
              <a:rPr lang="ru-RU" dirty="0" smtClean="0"/>
              <a:t>Синтетическое искусство, объединяет несколько искусств.</a:t>
            </a:r>
          </a:p>
          <a:p>
            <a:r>
              <a:rPr lang="ru-RU" dirty="0" smtClean="0"/>
              <a:t>Опера пишется на литературный сюжет.</a:t>
            </a:r>
          </a:p>
          <a:p>
            <a:r>
              <a:rPr lang="ru-RU" dirty="0" smtClean="0"/>
              <a:t>Либретто – краткое содержание музыкального спектакля.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068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754" y="35117"/>
            <a:ext cx="4662874" cy="6822883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592" y="1916832"/>
            <a:ext cx="3705876" cy="494116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92" y="1718652"/>
            <a:ext cx="3854511" cy="513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44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Билет в театр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1.Высокий женский голос?</a:t>
            </a:r>
          </a:p>
          <a:p>
            <a:r>
              <a:rPr lang="ru-RU" dirty="0" smtClean="0"/>
              <a:t>1.Самый распространённый вокальный жанр?</a:t>
            </a:r>
          </a:p>
          <a:p>
            <a:r>
              <a:rPr lang="ru-RU" dirty="0" smtClean="0"/>
              <a:t>3.Главная мысль музыкального произведения?</a:t>
            </a:r>
          </a:p>
          <a:p>
            <a:r>
              <a:rPr lang="ru-RU" dirty="0" smtClean="0"/>
              <a:t>4.Большой коллектив музыкантов?</a:t>
            </a:r>
          </a:p>
          <a:p>
            <a:r>
              <a:rPr lang="ru-RU" dirty="0" smtClean="0"/>
              <a:t>5.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318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КРОССВОРД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6235005"/>
              </p:ext>
            </p:extLst>
          </p:nvPr>
        </p:nvGraphicFramePr>
        <p:xfrm>
          <a:off x="2339752" y="1772816"/>
          <a:ext cx="4680522" cy="3744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646"/>
                <a:gridCol w="668646"/>
                <a:gridCol w="668646"/>
                <a:gridCol w="668646"/>
                <a:gridCol w="668646"/>
                <a:gridCol w="668646"/>
                <a:gridCol w="668646"/>
              </a:tblGrid>
              <a:tr h="74888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888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888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888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888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45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620687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Mistral" pitchFamily="66" charset="0"/>
              </a:rPr>
              <a:t>Древнегреческий театр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Mistral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8115135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2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76"/>
            <a:ext cx="6408712" cy="6857324"/>
          </a:xfrm>
        </p:spPr>
      </p:pic>
    </p:spTree>
    <p:extLst>
      <p:ext uri="{BB962C8B-B14F-4D97-AF65-F5344CB8AC3E}">
        <p14:creationId xmlns:p14="http://schemas.microsoft.com/office/powerpoint/2010/main" val="391146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80112" y="570156"/>
            <a:ext cx="3563888" cy="4875068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  <a:cs typeface="FreesiaUPC" pitchFamily="34" charset="-34"/>
              </a:rPr>
              <a:t>Клаудио</a:t>
            </a:r>
            <a:br>
              <a:rPr lang="ru-RU" dirty="0" smtClean="0">
                <a:latin typeface="Monotype Corsiva" pitchFamily="66" charset="0"/>
                <a:cs typeface="FreesiaUPC" pitchFamily="34" charset="-34"/>
              </a:rPr>
            </a:br>
            <a:r>
              <a:rPr lang="ru-RU" dirty="0" smtClean="0">
                <a:latin typeface="Monotype Corsiva" pitchFamily="66" charset="0"/>
                <a:cs typeface="FreesiaUPC" pitchFamily="34" charset="-34"/>
              </a:rPr>
              <a:t>Монтеверди</a:t>
            </a:r>
            <a:br>
              <a:rPr lang="ru-RU" dirty="0" smtClean="0">
                <a:latin typeface="Monotype Corsiva" pitchFamily="66" charset="0"/>
                <a:cs typeface="FreesiaUPC" pitchFamily="34" charset="-34"/>
              </a:rPr>
            </a:br>
            <a:r>
              <a:rPr lang="ru-RU" dirty="0" smtClean="0">
                <a:latin typeface="Monotype Corsiva" pitchFamily="66" charset="0"/>
                <a:cs typeface="FreesiaUPC" pitchFamily="34" charset="-34"/>
              </a:rPr>
              <a:t>1567-1643</a:t>
            </a:r>
            <a:endParaRPr lang="ru-RU" dirty="0">
              <a:latin typeface="Monotype Corsiva" pitchFamily="66" charset="0"/>
              <a:cs typeface="FreesiaUPC" pitchFamily="34" charset="-34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44616" cy="6860654"/>
          </a:xfrm>
        </p:spPr>
      </p:pic>
    </p:spTree>
    <p:extLst>
      <p:ext uri="{BB962C8B-B14F-4D97-AF65-F5344CB8AC3E}">
        <p14:creationId xmlns:p14="http://schemas.microsoft.com/office/powerpoint/2010/main" val="357619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0"/>
            <a:ext cx="7756263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Какие виды искусства объединяет опера?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3756"/>
            <a:ext cx="9143999" cy="6171430"/>
          </a:xfrm>
        </p:spPr>
      </p:pic>
    </p:spTree>
    <p:extLst>
      <p:ext uri="{BB962C8B-B14F-4D97-AF65-F5344CB8AC3E}">
        <p14:creationId xmlns:p14="http://schemas.microsoft.com/office/powerpoint/2010/main" val="95536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/>
              <a:t>В опере соединены: 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688632"/>
          </a:xfrm>
        </p:spPr>
        <p:txBody>
          <a:bodyPr>
            <a:noAutofit/>
          </a:bodyPr>
          <a:lstStyle/>
          <a:p>
            <a:r>
              <a:rPr lang="ru-RU" sz="4400" dirty="0" smtClean="0"/>
              <a:t>-музыка (вокальная и инструментальная)</a:t>
            </a:r>
          </a:p>
          <a:p>
            <a:r>
              <a:rPr lang="ru-RU" sz="4400" dirty="0" smtClean="0"/>
              <a:t>-сценическое действие</a:t>
            </a:r>
          </a:p>
          <a:p>
            <a:r>
              <a:rPr lang="ru-RU" sz="4400" dirty="0" smtClean="0"/>
              <a:t>-изобразительное искусство (костюмы и декорации)</a:t>
            </a:r>
          </a:p>
          <a:p>
            <a:r>
              <a:rPr lang="ru-RU" sz="4400" dirty="0" smtClean="0"/>
              <a:t>-литература</a:t>
            </a:r>
          </a:p>
          <a:p>
            <a:r>
              <a:rPr lang="ru-RU" sz="4400" dirty="0" smtClean="0"/>
              <a:t>-реже танец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35252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620688"/>
            <a:ext cx="3379454" cy="3456384"/>
          </a:xfrm>
        </p:spPr>
        <p:txBody>
          <a:bodyPr/>
          <a:lstStyle/>
          <a:p>
            <a:r>
              <a:rPr lang="ru-RU" b="1" dirty="0" smtClean="0">
                <a:cs typeface="Sakkal Majalla" pitchFamily="2" charset="-78"/>
              </a:rPr>
              <a:t>Ария Варяжского гостя</a:t>
            </a:r>
            <a:endParaRPr lang="ru-RU" b="1" dirty="0">
              <a:cs typeface="Sakkal Majalla" pitchFamily="2" charset="-7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914" y="0"/>
            <a:ext cx="5466086" cy="6778854"/>
          </a:xfrm>
        </p:spPr>
      </p:pic>
      <p:pic>
        <p:nvPicPr>
          <p:cNvPr id="5" name="16 - Н. Римский-Корсаков - Садко - Песня Варяжского гост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3648" y="508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4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4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209</TotalTime>
  <Words>143</Words>
  <Application>Microsoft Office PowerPoint</Application>
  <PresentationFormat>Экран (4:3)</PresentationFormat>
  <Paragraphs>29</Paragraphs>
  <Slides>13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УРОК МУЗЫКИ ТЕМА «ПУТЕШЕСТВИЕ В МУЗЫКАЛЬНЫЙ ТЕАТР, ОПЕРА»</vt:lpstr>
      <vt:lpstr>Билет в театр</vt:lpstr>
      <vt:lpstr>КРОССВОРД</vt:lpstr>
      <vt:lpstr>Древнегреческий театр</vt:lpstr>
      <vt:lpstr>Презентация PowerPoint</vt:lpstr>
      <vt:lpstr>Клаудио Монтеверди 1567-1643</vt:lpstr>
      <vt:lpstr>Какие виды искусства объединяет опера?</vt:lpstr>
      <vt:lpstr>В опере соединены:  </vt:lpstr>
      <vt:lpstr>Ария Варяжского гостя</vt:lpstr>
      <vt:lpstr>Ария индийского гостя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Древнегреческий театр</dc:title>
  <dc:creator>-</dc:creator>
  <cp:lastModifiedBy>-</cp:lastModifiedBy>
  <cp:revision>20</cp:revision>
  <dcterms:created xsi:type="dcterms:W3CDTF">2016-01-19T13:48:09Z</dcterms:created>
  <dcterms:modified xsi:type="dcterms:W3CDTF">2016-02-28T17:49:40Z</dcterms:modified>
</cp:coreProperties>
</file>