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C6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90" autoAdjust="0"/>
  </p:normalViewPr>
  <p:slideViewPr>
    <p:cSldViewPr>
      <p:cViewPr varScale="1">
        <p:scale>
          <a:sx n="73" d="100"/>
          <a:sy n="73" d="100"/>
        </p:scale>
        <p:origin x="-5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&#1055;&#1088;&#1080;&#1083;&#1086;&#1078;&#1077;&#1085;&#1080;&#1077;%201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100811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On Holiday 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hojlidays\1305731883f0961ea28800d0757e7f2393b63e01b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632848" cy="480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25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7359" y="2748009"/>
            <a:ext cx="3528392" cy="796950"/>
          </a:xfrm>
        </p:spPr>
        <p:txBody>
          <a:bodyPr/>
          <a:lstStyle/>
          <a:p>
            <a:r>
              <a:rPr lang="en-US" dirty="0" smtClean="0"/>
              <a:t>ACTIVITIES</a:t>
            </a:r>
            <a:endParaRPr lang="ru-RU" dirty="0"/>
          </a:p>
        </p:txBody>
      </p:sp>
      <p:pic>
        <p:nvPicPr>
          <p:cNvPr id="7170" name="Picture 2" descr="C:\Users\Admin\Desktop\hojlidays\Hookipa 26.09.201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0362" y="0"/>
            <a:ext cx="3183638" cy="212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hojlidays\joy-division-paintball-sport-wallpapers-1440x9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4864"/>
            <a:ext cx="3024336" cy="188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esktop\hojlidays\Keturratis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66908"/>
            <a:ext cx="3048111" cy="240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esktop\hojlidays\lakshadweep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7199" y="4427253"/>
            <a:ext cx="2828712" cy="225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dmin\Desktop\hojlidays\Olympics+Day+5+Fencing+3DlTSH_Hkjix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0421" y="0"/>
            <a:ext cx="2896844" cy="202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Admin\Desktop\hojlidays\screen_sb10066425z-002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21" y="4359649"/>
            <a:ext cx="2848757" cy="221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Admin\Desktop\hojlidays\shooting-on-our-archery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21" y="2024382"/>
            <a:ext cx="2995903" cy="22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Admin\Desktop\hojlidays\shutterstock_richiesta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0"/>
            <a:ext cx="2716960" cy="190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97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Admin\Desktop\hojlidays\SOVEREIGN-centre-parcs-Sherwood-sign[1].jpg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276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395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ru-RU" sz="4900" b="1" dirty="0" smtClean="0">
                <a:solidFill>
                  <a:srgbClr val="0070C0"/>
                </a:solidFill>
              </a:rPr>
              <a:t>С</a:t>
            </a:r>
            <a:r>
              <a:rPr lang="en-US" sz="4900" b="1" dirty="0">
                <a:solidFill>
                  <a:srgbClr val="0070C0"/>
                </a:solidFill>
              </a:rPr>
              <a:t>RUIS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 a journey by sea, visiting different places,  especially as a holiday</a:t>
            </a:r>
            <a:endParaRPr lang="ru-RU" dirty="0"/>
          </a:p>
        </p:txBody>
      </p:sp>
      <p:pic>
        <p:nvPicPr>
          <p:cNvPr id="4" name="Picture 2" descr="C:\Users\Admin\Desktop\hojlidays\crystal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00942"/>
            <a:ext cx="7344816" cy="31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273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BEACH </a:t>
            </a:r>
            <a:r>
              <a:rPr lang="en-US" b="1" dirty="0" smtClean="0">
                <a:solidFill>
                  <a:schemeClr val="accent6"/>
                </a:solidFill>
              </a:rPr>
              <a:t>HOLIDAY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147248" cy="417646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r>
              <a:rPr lang="en-US" b="1" dirty="0" smtClean="0"/>
              <a:t>A period of time spent resting away from home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5" descr="C:\Users\Admin\Desktop\hojlidays\src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72008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051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SAFARI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en-US" b="1" dirty="0"/>
              <a:t>A trip to see or hunt wild animals, especially in east or southern Africa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 descr="C:\Users\Admin\Desktop\hojlidays\Bali-Safari-KAGUM-Hotel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720079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750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BACKPACKING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HOLIDAY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To travel on holiday carrying your equipment and clothes in a backpack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Admin\Desktop\hojlidays\TheBestWallpapers015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925" y="2924944"/>
            <a:ext cx="780256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27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CAMPING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HOLIDAY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Living in a tent on holiday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Admin\Desktop\hojlidays\karas-276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7272808" cy="387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859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8E0C6C"/>
                </a:solidFill>
              </a:rPr>
              <a:t>ACTIVITY </a:t>
            </a:r>
            <a:r>
              <a:rPr lang="en-US" b="1" dirty="0">
                <a:solidFill>
                  <a:srgbClr val="8E0C6C"/>
                </a:solidFill>
              </a:rPr>
              <a:t>HOLIDAY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holiday on which you spent your time doing a particular activity such as walking, canoeing….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8" name="Picture 4" descr="C:\Users\Admin\Desktop\hojlidays\Hookipa 26.09.20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0436"/>
            <a:ext cx="7200800" cy="338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07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hojlidays\crystal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679304" cy="245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hojlidays\Bali-Safari-KAGUM-Hotel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399595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hojlidays\karas-276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9846"/>
            <a:ext cx="3816424" cy="253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hojlidays\1305731883f0961ea28800d0757e7f2393b63e01b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5474" y="3766192"/>
            <a:ext cx="3868508" cy="271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dmin\Desktop\hojlidays\src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4172163" cy="253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387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Облако 1"/>
          <p:cNvSpPr>
            <a:spLocks/>
          </p:cNvSpPr>
          <p:nvPr/>
        </p:nvSpPr>
        <p:spPr bwMode="auto">
          <a:xfrm>
            <a:off x="611560" y="548680"/>
            <a:ext cx="8208912" cy="5904656"/>
          </a:xfrm>
          <a:custGeom>
            <a:avLst/>
            <a:gdLst>
              <a:gd name="T0" fmla="*/ 570694 w 43200"/>
              <a:gd name="T1" fmla="*/ 2173994 h 43200"/>
              <a:gd name="T2" fmla="*/ 262668 w 43200"/>
              <a:gd name="T3" fmla="*/ 2107803 h 43200"/>
              <a:gd name="T4" fmla="*/ 842482 w 43200"/>
              <a:gd name="T5" fmla="*/ 2898354 h 43200"/>
              <a:gd name="T6" fmla="*/ 707744 w 43200"/>
              <a:gd name="T7" fmla="*/ 2929996 h 43200"/>
              <a:gd name="T8" fmla="*/ 2003814 w 43200"/>
              <a:gd name="T9" fmla="*/ 3246415 h 43200"/>
              <a:gd name="T10" fmla="*/ 1922582 w 43200"/>
              <a:gd name="T11" fmla="*/ 3101909 h 43200"/>
              <a:gd name="T12" fmla="*/ 3505520 w 43200"/>
              <a:gd name="T13" fmla="*/ 2886063 h 43200"/>
              <a:gd name="T14" fmla="*/ 3473051 w 43200"/>
              <a:gd name="T15" fmla="*/ 3044605 h 43200"/>
              <a:gd name="T16" fmla="*/ 4150272 w 43200"/>
              <a:gd name="T17" fmla="*/ 1906324 h 43200"/>
              <a:gd name="T18" fmla="*/ 4545611 w 43200"/>
              <a:gd name="T19" fmla="*/ 2498968 h 43200"/>
              <a:gd name="T20" fmla="*/ 5082864 w 43200"/>
              <a:gd name="T21" fmla="*/ 1275146 h 43200"/>
              <a:gd name="T22" fmla="*/ 4906779 w 43200"/>
              <a:gd name="T23" fmla="*/ 1497387 h 43200"/>
              <a:gd name="T24" fmla="*/ 4660407 w 43200"/>
              <a:gd name="T25" fmla="*/ 450628 h 43200"/>
              <a:gd name="T26" fmla="*/ 4669649 w 43200"/>
              <a:gd name="T27" fmla="*/ 555603 h 43200"/>
              <a:gd name="T28" fmla="*/ 3536043 w 43200"/>
              <a:gd name="T29" fmla="*/ 328213 h 43200"/>
              <a:gd name="T30" fmla="*/ 3626274 w 43200"/>
              <a:gd name="T31" fmla="*/ 194336 h 43200"/>
              <a:gd name="T32" fmla="*/ 2692466 w 43200"/>
              <a:gd name="T33" fmla="*/ 391995 h 43200"/>
              <a:gd name="T34" fmla="*/ 2736122 w 43200"/>
              <a:gd name="T35" fmla="*/ 276556 h 43200"/>
              <a:gd name="T36" fmla="*/ 1702476 w 43200"/>
              <a:gd name="T37" fmla="*/ 431194 h 43200"/>
              <a:gd name="T38" fmla="*/ 1860563 w 43200"/>
              <a:gd name="T39" fmla="*/ 543145 h 43200"/>
              <a:gd name="T40" fmla="*/ 501866 w 43200"/>
              <a:gd name="T41" fmla="*/ 1311273 h 43200"/>
              <a:gd name="T42" fmla="*/ 474261 w 43200"/>
              <a:gd name="T43" fmla="*/ 1193425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FFFFFF"/>
          </a:solidFill>
          <a:ln w="25400">
            <a:solidFill>
              <a:srgbClr val="1F497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haroni" pitchFamily="2" charset="-79"/>
                <a:cs typeface="Aharoni" pitchFamily="2" charset="-79"/>
              </a:rPr>
              <a:t>I usually go on 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haroni" pitchFamily="2" charset="-79"/>
                <a:cs typeface="Aharoni" pitchFamily="2" charset="-79"/>
              </a:rPr>
              <a:t>  ……………………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haroni" pitchFamily="2" charset="-79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This summer, I’ll probably go on a ………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84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96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On Holiday </vt:lpstr>
      <vt:lpstr> СRUIS     </vt:lpstr>
      <vt:lpstr>BEACH HOLIDAY</vt:lpstr>
      <vt:lpstr> SAFARI </vt:lpstr>
      <vt:lpstr> BACKPACKING HOLIDAY </vt:lpstr>
      <vt:lpstr> CAMPING HOLIDAY  </vt:lpstr>
      <vt:lpstr> ACTIVITY HOLIDAY  </vt:lpstr>
      <vt:lpstr>Слайд 8</vt:lpstr>
      <vt:lpstr>Слайд 9</vt:lpstr>
      <vt:lpstr>ACTIVITIES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Holiday </dc:title>
  <dc:creator>teacher</dc:creator>
  <cp:lastModifiedBy>Андрей</cp:lastModifiedBy>
  <cp:revision>14</cp:revision>
  <dcterms:created xsi:type="dcterms:W3CDTF">2016-01-23T22:22:43Z</dcterms:created>
  <dcterms:modified xsi:type="dcterms:W3CDTF">2016-02-18T14:27:09Z</dcterms:modified>
</cp:coreProperties>
</file>