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91" r:id="rId4"/>
    <p:sldId id="301" r:id="rId5"/>
    <p:sldId id="259" r:id="rId6"/>
    <p:sldId id="302" r:id="rId7"/>
    <p:sldId id="260" r:id="rId8"/>
    <p:sldId id="327" r:id="rId9"/>
    <p:sldId id="261" r:id="rId10"/>
    <p:sldId id="303" r:id="rId11"/>
    <p:sldId id="262" r:id="rId12"/>
    <p:sldId id="304" r:id="rId13"/>
    <p:sldId id="288" r:id="rId14"/>
    <p:sldId id="305" r:id="rId15"/>
    <p:sldId id="295" r:id="rId16"/>
    <p:sldId id="306" r:id="rId17"/>
    <p:sldId id="263" r:id="rId18"/>
    <p:sldId id="307" r:id="rId19"/>
    <p:sldId id="264" r:id="rId20"/>
    <p:sldId id="308" r:id="rId21"/>
    <p:sldId id="265" r:id="rId22"/>
    <p:sldId id="309" r:id="rId23"/>
    <p:sldId id="266" r:id="rId24"/>
    <p:sldId id="328" r:id="rId25"/>
    <p:sldId id="267" r:id="rId26"/>
    <p:sldId id="310" r:id="rId27"/>
    <p:sldId id="289" r:id="rId28"/>
    <p:sldId id="329" r:id="rId29"/>
    <p:sldId id="296" r:id="rId30"/>
    <p:sldId id="315" r:id="rId31"/>
    <p:sldId id="268" r:id="rId32"/>
    <p:sldId id="330" r:id="rId33"/>
    <p:sldId id="269" r:id="rId34"/>
    <p:sldId id="316" r:id="rId35"/>
    <p:sldId id="270" r:id="rId36"/>
    <p:sldId id="331" r:id="rId37"/>
    <p:sldId id="271" r:id="rId38"/>
    <p:sldId id="317" r:id="rId39"/>
    <p:sldId id="272" r:id="rId40"/>
    <p:sldId id="318" r:id="rId41"/>
    <p:sldId id="290" r:id="rId42"/>
    <p:sldId id="319" r:id="rId43"/>
    <p:sldId id="297" r:id="rId44"/>
    <p:sldId id="320" r:id="rId45"/>
    <p:sldId id="273" r:id="rId46"/>
    <p:sldId id="321" r:id="rId47"/>
    <p:sldId id="274" r:id="rId48"/>
    <p:sldId id="332" r:id="rId49"/>
    <p:sldId id="275" r:id="rId50"/>
    <p:sldId id="333" r:id="rId51"/>
    <p:sldId id="276" r:id="rId52"/>
    <p:sldId id="334" r:id="rId53"/>
    <p:sldId id="277" r:id="rId54"/>
    <p:sldId id="324" r:id="rId55"/>
    <p:sldId id="292" r:id="rId56"/>
    <p:sldId id="325" r:id="rId57"/>
    <p:sldId id="298" r:id="rId58"/>
    <p:sldId id="326" r:id="rId59"/>
    <p:sldId id="278" r:id="rId60"/>
    <p:sldId id="335" r:id="rId61"/>
    <p:sldId id="279" r:id="rId62"/>
    <p:sldId id="336" r:id="rId63"/>
    <p:sldId id="280" r:id="rId64"/>
    <p:sldId id="337" r:id="rId65"/>
    <p:sldId id="281" r:id="rId66"/>
    <p:sldId id="339" r:id="rId67"/>
    <p:sldId id="282" r:id="rId68"/>
    <p:sldId id="340" r:id="rId69"/>
    <p:sldId id="293" r:id="rId70"/>
    <p:sldId id="341" r:id="rId71"/>
    <p:sldId id="299" r:id="rId72"/>
    <p:sldId id="314" r:id="rId73"/>
    <p:sldId id="283" r:id="rId74"/>
    <p:sldId id="343" r:id="rId75"/>
    <p:sldId id="284" r:id="rId76"/>
    <p:sldId id="285" r:id="rId77"/>
    <p:sldId id="286" r:id="rId78"/>
    <p:sldId id="344" r:id="rId79"/>
    <p:sldId id="287" r:id="rId80"/>
    <p:sldId id="345" r:id="rId81"/>
    <p:sldId id="294" r:id="rId82"/>
    <p:sldId id="313" r:id="rId83"/>
    <p:sldId id="300" r:id="rId84"/>
    <p:sldId id="347" r:id="rId85"/>
    <p:sldId id="346" r:id="rId86"/>
    <p:sldId id="323" r:id="rId87"/>
    <p:sldId id="257" r:id="rId88"/>
    <p:sldId id="312" r:id="rId89"/>
    <p:sldId id="322" r:id="rId90"/>
    <p:sldId id="338" r:id="rId9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5543"/>
    <a:srgbClr val="AB7A55"/>
    <a:srgbClr val="B284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&#1054;&#1083;&#1080;&#1084;&#1087;&#1080;&#1081;&#1089;&#1082;&#1080;&#1077;%20&#1080;&#1075;&#1088;&#1099;.pptx#-1,13,&#1055;&#1088;&#1077;&#1079;&#1077;&#1085;&#1090;&#1072;&#1094;&#1080;&#1103; PowerPoint" TargetMode="External"/><Relationship Id="rId13" Type="http://schemas.openxmlformats.org/officeDocument/2006/relationships/hyperlink" Target="&#1054;&#1083;&#1080;&#1084;&#1087;&#1080;&#1081;&#1089;&#1082;&#1080;&#1077;%20&#1080;&#1075;&#1088;&#1099;.pptx#-1,23,&#1055;&#1088;&#1077;&#1079;&#1077;&#1085;&#1090;&#1072;&#1094;&#1080;&#1103; PowerPoint" TargetMode="External"/><Relationship Id="rId18" Type="http://schemas.openxmlformats.org/officeDocument/2006/relationships/hyperlink" Target="&#1054;&#1083;&#1080;&#1084;&#1087;&#1080;&#1081;&#1089;&#1082;&#1080;&#1077;%20&#1080;&#1075;&#1088;&#1099;.pptx#-1,33,&#1055;&#1088;&#1077;&#1079;&#1077;&#1085;&#1090;&#1072;&#1094;&#1080;&#1103; PowerPoint" TargetMode="External"/><Relationship Id="rId26" Type="http://schemas.openxmlformats.org/officeDocument/2006/relationships/hyperlink" Target="&#1054;&#1083;&#1080;&#1084;&#1087;&#1080;&#1081;&#1089;&#1082;&#1080;&#1077;%20&#1080;&#1075;&#1088;&#1099;.pptx#-1,49,&#1055;&#1088;&#1077;&#1079;&#1077;&#1085;&#1090;&#1072;&#1094;&#1080;&#1103; PowerPoint" TargetMode="External"/><Relationship Id="rId39" Type="http://schemas.openxmlformats.org/officeDocument/2006/relationships/hyperlink" Target="&#1054;&#1083;&#1080;&#1084;&#1087;&#1080;&#1081;&#1089;&#1082;&#1080;&#1077;%20&#1080;&#1075;&#1088;&#1099;.pptx#-1,75,&#1055;&#1088;&#1077;&#1079;&#1077;&#1085;&#1090;&#1072;&#1094;&#1080;&#1103; PowerPoint" TargetMode="External"/><Relationship Id="rId3" Type="http://schemas.openxmlformats.org/officeDocument/2006/relationships/hyperlink" Target="&#1054;&#1083;&#1080;&#1084;&#1087;&#1080;&#1081;&#1089;&#1082;&#1080;&#1077;%20&#1080;&#1075;&#1088;&#1099;.pptx#-1,3,&#1055;&#1088;&#1077;&#1079;&#1077;&#1085;&#1090;&#1072;&#1094;&#1080;&#1103; PowerPoint" TargetMode="External"/><Relationship Id="rId21" Type="http://schemas.openxmlformats.org/officeDocument/2006/relationships/hyperlink" Target="&#1054;&#1083;&#1080;&#1084;&#1087;&#1080;&#1081;&#1089;&#1082;&#1080;&#1077;%20&#1080;&#1075;&#1088;&#1099;.pptx#-1,39,&#1055;&#1088;&#1077;&#1079;&#1077;&#1085;&#1090;&#1072;&#1094;&#1080;&#1103; PowerPoint" TargetMode="External"/><Relationship Id="rId34" Type="http://schemas.openxmlformats.org/officeDocument/2006/relationships/hyperlink" Target="&#1054;&#1083;&#1080;&#1084;&#1087;&#1080;&#1081;&#1089;&#1082;&#1080;&#1077;%20&#1080;&#1075;&#1088;&#1099;.pptx#-1,65,&#1055;&#1088;&#1077;&#1079;&#1077;&#1085;&#1090;&#1072;&#1094;&#1080;&#1103; PowerPoint" TargetMode="External"/><Relationship Id="rId42" Type="http://schemas.openxmlformats.org/officeDocument/2006/relationships/hyperlink" Target="&#1054;&#1083;&#1080;&#1084;&#1087;&#1080;&#1081;&#1089;&#1082;&#1080;&#1077;%20&#1080;&#1075;&#1088;&#1099;.pptx#-1,81,&#1055;&#1088;&#1077;&#1079;&#1077;&#1085;&#1090;&#1072;&#1094;&#1080;&#1103; PowerPoint" TargetMode="External"/><Relationship Id="rId7" Type="http://schemas.openxmlformats.org/officeDocument/2006/relationships/hyperlink" Target="&#1054;&#1083;&#1080;&#1084;&#1087;&#1080;&#1081;&#1089;&#1082;&#1080;&#1077;%20&#1080;&#1075;&#1088;&#1099;.pptx#-1,11,&#1055;&#1088;&#1077;&#1079;&#1077;&#1085;&#1090;&#1072;&#1094;&#1080;&#1103; PowerPoint" TargetMode="External"/><Relationship Id="rId12" Type="http://schemas.openxmlformats.org/officeDocument/2006/relationships/hyperlink" Target="&#1054;&#1083;&#1080;&#1084;&#1087;&#1080;&#1081;&#1089;&#1082;&#1080;&#1077;%20&#1080;&#1075;&#1088;&#1099;.pptx#-1,21,&#1055;&#1088;&#1077;&#1079;&#1077;&#1085;&#1090;&#1072;&#1094;&#1080;&#1103; PowerPoint" TargetMode="External"/><Relationship Id="rId17" Type="http://schemas.openxmlformats.org/officeDocument/2006/relationships/hyperlink" Target="&#1054;&#1083;&#1080;&#1084;&#1087;&#1080;&#1081;&#1089;&#1082;&#1080;&#1077;%20&#1080;&#1075;&#1088;&#1099;.pptx#-1,31,&#1055;&#1088;&#1077;&#1079;&#1077;&#1085;&#1090;&#1072;&#1094;&#1080;&#1103; PowerPoint" TargetMode="External"/><Relationship Id="rId25" Type="http://schemas.openxmlformats.org/officeDocument/2006/relationships/hyperlink" Target="&#1054;&#1083;&#1080;&#1084;&#1087;&#1080;&#1081;&#1089;&#1082;&#1080;&#1077;%20&#1080;&#1075;&#1088;&#1099;.pptx#-1,47,&#1055;&#1088;&#1077;&#1079;&#1077;&#1085;&#1090;&#1072;&#1094;&#1080;&#1103; PowerPoint" TargetMode="External"/><Relationship Id="rId33" Type="http://schemas.openxmlformats.org/officeDocument/2006/relationships/hyperlink" Target="&#1054;&#1083;&#1080;&#1084;&#1087;&#1080;&#1081;&#1089;&#1082;&#1080;&#1077;%20&#1080;&#1075;&#1088;&#1099;.pptx#-1,63,&#1055;&#1088;&#1077;&#1079;&#1077;&#1085;&#1090;&#1072;&#1094;&#1080;&#1103; PowerPoint" TargetMode="External"/><Relationship Id="rId38" Type="http://schemas.openxmlformats.org/officeDocument/2006/relationships/hyperlink" Target="&#1054;&#1083;&#1080;&#1084;&#1087;&#1080;&#1081;&#1089;&#1082;&#1080;&#1077;%20&#1080;&#1075;&#1088;&#1099;.pptx#-1,73,&#1055;&#1088;&#1077;&#1079;&#1077;&#1085;&#1090;&#1072;&#1094;&#1080;&#1103; PowerPoint" TargetMode="External"/><Relationship Id="rId2" Type="http://schemas.openxmlformats.org/officeDocument/2006/relationships/image" Target="../media/image3.jpeg"/><Relationship Id="rId16" Type="http://schemas.openxmlformats.org/officeDocument/2006/relationships/hyperlink" Target="&#1054;&#1083;&#1080;&#1084;&#1087;&#1080;&#1081;&#1089;&#1082;&#1080;&#1077;%20&#1080;&#1075;&#1088;&#1099;.pptx#-1,29,&#1055;&#1088;&#1077;&#1079;&#1077;&#1085;&#1090;&#1072;&#1094;&#1080;&#1103; PowerPoint" TargetMode="External"/><Relationship Id="rId20" Type="http://schemas.openxmlformats.org/officeDocument/2006/relationships/hyperlink" Target="&#1054;&#1083;&#1080;&#1084;&#1087;&#1080;&#1081;&#1089;&#1082;&#1080;&#1077;%20&#1080;&#1075;&#1088;&#1099;.pptx#-1,37,&#1055;&#1088;&#1077;&#1079;&#1077;&#1085;&#1090;&#1072;&#1094;&#1080;&#1103; PowerPoint" TargetMode="External"/><Relationship Id="rId29" Type="http://schemas.openxmlformats.org/officeDocument/2006/relationships/hyperlink" Target="&#1054;&#1083;&#1080;&#1084;&#1087;&#1080;&#1081;&#1089;&#1082;&#1080;&#1077;%20&#1080;&#1075;&#1088;&#1099;.pptx#-1,55,&#1055;&#1088;&#1077;&#1079;&#1077;&#1085;&#1090;&#1072;&#1094;&#1080;&#1103; PowerPoint" TargetMode="External"/><Relationship Id="rId41" Type="http://schemas.openxmlformats.org/officeDocument/2006/relationships/hyperlink" Target="&#1054;&#1083;&#1080;&#1084;&#1087;&#1080;&#1081;&#1089;&#1082;&#1080;&#1077;%20&#1080;&#1075;&#1088;&#1099;.pptx#-1,79,&#1055;&#1088;&#1077;&#1079;&#1077;&#1085;&#1090;&#1072;&#1094;&#1080;&#1103; PowerPoin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54;&#1083;&#1080;&#1084;&#1087;&#1080;&#1081;&#1089;&#1082;&#1080;&#1077;%20&#1080;&#1075;&#1088;&#1099;.pptx#-1,9,&#1055;&#1088;&#1077;&#1079;&#1077;&#1085;&#1090;&#1072;&#1094;&#1080;&#1103; PowerPoint" TargetMode="External"/><Relationship Id="rId11" Type="http://schemas.openxmlformats.org/officeDocument/2006/relationships/hyperlink" Target="&#1054;&#1083;&#1080;&#1084;&#1087;&#1080;&#1081;&#1089;&#1082;&#1080;&#1077;%20&#1080;&#1075;&#1088;&#1099;.pptx#-1,19,&#1055;&#1088;&#1077;&#1079;&#1077;&#1085;&#1090;&#1072;&#1094;&#1080;&#1103; PowerPoint" TargetMode="External"/><Relationship Id="rId24" Type="http://schemas.openxmlformats.org/officeDocument/2006/relationships/hyperlink" Target="&#1054;&#1083;&#1080;&#1084;&#1087;&#1080;&#1081;&#1089;&#1082;&#1080;&#1077;%20&#1080;&#1075;&#1088;&#1099;.pptx#-1,45,&#1055;&#1088;&#1077;&#1079;&#1077;&#1085;&#1090;&#1072;&#1094;&#1080;&#1103; PowerPoint" TargetMode="External"/><Relationship Id="rId32" Type="http://schemas.openxmlformats.org/officeDocument/2006/relationships/hyperlink" Target="&#1054;&#1083;&#1080;&#1084;&#1087;&#1080;&#1081;&#1089;&#1082;&#1080;&#1077;%20&#1080;&#1075;&#1088;&#1099;.pptx#-1,61,&#1055;&#1088;&#1077;&#1079;&#1077;&#1085;&#1090;&#1072;&#1094;&#1080;&#1103; PowerPoint" TargetMode="External"/><Relationship Id="rId37" Type="http://schemas.openxmlformats.org/officeDocument/2006/relationships/hyperlink" Target="&#1054;&#1083;&#1080;&#1084;&#1087;&#1080;&#1081;&#1089;&#1082;&#1080;&#1077;%20&#1080;&#1075;&#1088;&#1099;.pptx#-1,71,&#1055;&#1088;&#1077;&#1079;&#1077;&#1085;&#1090;&#1072;&#1094;&#1080;&#1103; PowerPoint" TargetMode="External"/><Relationship Id="rId40" Type="http://schemas.openxmlformats.org/officeDocument/2006/relationships/hyperlink" Target="&#1054;&#1083;&#1080;&#1084;&#1087;&#1080;&#1081;&#1089;&#1082;&#1080;&#1077;%20&#1080;&#1075;&#1088;&#1099;.pptx#-1,77,&#1055;&#1088;&#1077;&#1079;&#1077;&#1085;&#1090;&#1072;&#1094;&#1080;&#1103; PowerPoint" TargetMode="External"/><Relationship Id="rId5" Type="http://schemas.openxmlformats.org/officeDocument/2006/relationships/hyperlink" Target="&#1054;&#1083;&#1080;&#1084;&#1087;&#1080;&#1081;&#1089;&#1082;&#1080;&#1077;%20&#1080;&#1075;&#1088;&#1099;.pptx#-1,7,&#1055;&#1088;&#1077;&#1079;&#1077;&#1085;&#1090;&#1072;&#1094;&#1080;&#1103; PowerPoint" TargetMode="External"/><Relationship Id="rId15" Type="http://schemas.openxmlformats.org/officeDocument/2006/relationships/hyperlink" Target="&#1054;&#1083;&#1080;&#1084;&#1087;&#1080;&#1081;&#1089;&#1082;&#1080;&#1077;%20&#1080;&#1075;&#1088;&#1099;.pptx#-1,27,&#1055;&#1088;&#1077;&#1079;&#1077;&#1085;&#1090;&#1072;&#1094;&#1080;&#1103; PowerPoint" TargetMode="External"/><Relationship Id="rId23" Type="http://schemas.openxmlformats.org/officeDocument/2006/relationships/hyperlink" Target="&#1054;&#1083;&#1080;&#1084;&#1087;&#1080;&#1081;&#1089;&#1082;&#1080;&#1077;%20&#1080;&#1075;&#1088;&#1099;.pptx#-1,43,&#1055;&#1088;&#1077;&#1079;&#1077;&#1085;&#1090;&#1072;&#1094;&#1080;&#1103; PowerPoint" TargetMode="External"/><Relationship Id="rId28" Type="http://schemas.openxmlformats.org/officeDocument/2006/relationships/hyperlink" Target="&#1054;&#1083;&#1080;&#1084;&#1087;&#1080;&#1081;&#1089;&#1082;&#1080;&#1077;%20&#1080;&#1075;&#1088;&#1099;.pptx#-1,53,&#1055;&#1088;&#1077;&#1079;&#1077;&#1085;&#1090;&#1072;&#1094;&#1080;&#1103; PowerPoint" TargetMode="External"/><Relationship Id="rId36" Type="http://schemas.openxmlformats.org/officeDocument/2006/relationships/hyperlink" Target="&#1054;&#1083;&#1080;&#1084;&#1087;&#1080;&#1081;&#1089;&#1082;&#1080;&#1077;%20&#1080;&#1075;&#1088;&#1099;.pptx#-1,69,&#1055;&#1088;&#1077;&#1079;&#1077;&#1085;&#1090;&#1072;&#1094;&#1080;&#1103; PowerPoint" TargetMode="External"/><Relationship Id="rId10" Type="http://schemas.openxmlformats.org/officeDocument/2006/relationships/hyperlink" Target="&#1054;&#1083;&#1080;&#1084;&#1087;&#1080;&#1081;&#1089;&#1082;&#1080;&#1077;%20&#1080;&#1075;&#1088;&#1099;.pptx#-1,17,&#1055;&#1088;&#1077;&#1079;&#1077;&#1085;&#1090;&#1072;&#1094;&#1080;&#1103; PowerPoint" TargetMode="External"/><Relationship Id="rId19" Type="http://schemas.openxmlformats.org/officeDocument/2006/relationships/hyperlink" Target="&#1054;&#1083;&#1080;&#1084;&#1087;&#1080;&#1081;&#1089;&#1082;&#1080;&#1077;%20&#1080;&#1075;&#1088;&#1099;.pptx#-1,35,&#1055;&#1088;&#1077;&#1079;&#1077;&#1085;&#1090;&#1072;&#1094;&#1080;&#1103; PowerPoint" TargetMode="External"/><Relationship Id="rId31" Type="http://schemas.openxmlformats.org/officeDocument/2006/relationships/hyperlink" Target="&#1054;&#1083;&#1080;&#1084;&#1087;&#1080;&#1081;&#1089;&#1082;&#1080;&#1077;%20&#1080;&#1075;&#1088;&#1099;.pptx#-1,59,&#1055;&#1088;&#1077;&#1079;&#1077;&#1085;&#1090;&#1072;&#1094;&#1080;&#1103; PowerPoint" TargetMode="External"/><Relationship Id="rId44" Type="http://schemas.openxmlformats.org/officeDocument/2006/relationships/hyperlink" Target="&#1054;&#1083;&#1080;&#1084;&#1087;&#1080;&#1081;&#1089;&#1082;&#1080;&#1077;%20&#1080;&#1075;&#1088;&#1099;.pptx#-1,85,&#1062;&#1080;&#1092;&#1088;&#1086;&#1074;&#1099;&#1077; &#1088;&#1077;&#1089;&#1091;&#1088;&#1089;&#1099;" TargetMode="External"/><Relationship Id="rId4" Type="http://schemas.openxmlformats.org/officeDocument/2006/relationships/hyperlink" Target="&#1054;&#1083;&#1080;&#1084;&#1087;&#1080;&#1081;&#1089;&#1082;&#1080;&#1077;%20&#1080;&#1075;&#1088;&#1099;.pptx#-1,5,&#1055;&#1088;&#1077;&#1079;&#1077;&#1085;&#1090;&#1072;&#1094;&#1080;&#1103; PowerPoint" TargetMode="External"/><Relationship Id="rId9" Type="http://schemas.openxmlformats.org/officeDocument/2006/relationships/hyperlink" Target="&#1054;&#1083;&#1080;&#1084;&#1087;&#1080;&#1081;&#1089;&#1082;&#1080;&#1077;%20&#1080;&#1075;&#1088;&#1099;.pptx#-1,15,&#1055;&#1088;&#1077;&#1079;&#1077;&#1085;&#1090;&#1072;&#1094;&#1080;&#1103; PowerPoint" TargetMode="External"/><Relationship Id="rId14" Type="http://schemas.openxmlformats.org/officeDocument/2006/relationships/hyperlink" Target="&#1054;&#1083;&#1080;&#1084;&#1087;&#1080;&#1081;&#1089;&#1082;&#1080;&#1077;%20&#1080;&#1075;&#1088;&#1099;.pptx#-1,25,&#1055;&#1088;&#1077;&#1079;&#1077;&#1085;&#1090;&#1072;&#1094;&#1080;&#1103; PowerPoint" TargetMode="External"/><Relationship Id="rId22" Type="http://schemas.openxmlformats.org/officeDocument/2006/relationships/hyperlink" Target="&#1054;&#1083;&#1080;&#1084;&#1087;&#1080;&#1081;&#1089;&#1082;&#1080;&#1077;%20&#1080;&#1075;&#1088;&#1099;.pptx#-1,41,&#1055;&#1088;&#1077;&#1079;&#1077;&#1085;&#1090;&#1072;&#1094;&#1080;&#1103; PowerPoint" TargetMode="External"/><Relationship Id="rId27" Type="http://schemas.openxmlformats.org/officeDocument/2006/relationships/hyperlink" Target="&#1054;&#1083;&#1080;&#1084;&#1087;&#1080;&#1081;&#1089;&#1082;&#1080;&#1077;%20&#1080;&#1075;&#1088;&#1099;.pptx#-1,51,&#1055;&#1088;&#1077;&#1079;&#1077;&#1085;&#1090;&#1072;&#1094;&#1080;&#1103; PowerPoint" TargetMode="External"/><Relationship Id="rId30" Type="http://schemas.openxmlformats.org/officeDocument/2006/relationships/hyperlink" Target="&#1054;&#1083;&#1080;&#1084;&#1087;&#1080;&#1081;&#1089;&#1082;&#1080;&#1077;%20&#1080;&#1075;&#1088;&#1099;.pptx#-1,57,&#1055;&#1088;&#1077;&#1079;&#1077;&#1085;&#1090;&#1072;&#1094;&#1080;&#1103; PowerPoint" TargetMode="External"/><Relationship Id="rId35" Type="http://schemas.openxmlformats.org/officeDocument/2006/relationships/hyperlink" Target="&#1054;&#1083;&#1080;&#1084;&#1087;&#1080;&#1081;&#1089;&#1082;&#1080;&#1077;%20&#1080;&#1075;&#1088;&#1099;.pptx#-1,67,&#1055;&#1088;&#1077;&#1079;&#1077;&#1085;&#1090;&#1072;&#1094;&#1080;&#1103; PowerPoint" TargetMode="External"/><Relationship Id="rId43" Type="http://schemas.openxmlformats.org/officeDocument/2006/relationships/hyperlink" Target="&#1054;&#1083;&#1080;&#1084;&#1087;&#1080;&#1081;&#1089;&#1082;&#1080;&#1077;%20&#1080;&#1075;&#1088;&#1099;.pptx#-1,83,&#1055;&#1088;&#1077;&#1079;&#1077;&#1085;&#1090;&#1072;&#1094;&#1080;&#1103; PowerPoint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&#1054;&#1083;&#1080;&#1084;&#1087;&#1080;&#1081;&#1089;&#1082;&#1080;&#1077;%20&#1080;&#1075;&#1088;&#1099;.pptx#-1,2,&#1057;&#1083;&#1072;&#1081;&#1076; 2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&#1054;&#1083;&#1080;&#1084;&#1087;&#1080;&#1081;&#1089;&#1082;&#1080;&#1077;%20&#1080;&#1075;&#1088;&#1099;.pptx#-1,2,&#1057;&#1083;&#1072;&#1081;&#1076; 2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g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&#1054;&#1083;&#1080;&#1084;&#1087;&#1080;&#1081;&#1089;&#1082;&#1080;&#1077;%20&#1080;&#1075;&#1088;&#1099;.pptx#-1,2,&#1057;&#1083;&#1072;&#1081;&#1076; 2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hyperlink" Target="&#1054;&#1083;&#1080;&#1084;&#1087;&#1080;&#1081;&#1089;&#1082;&#1080;&#1077;%20&#1080;&#1075;&#1088;&#1099;.pptx#-1,2,&#1057;&#1083;&#1072;&#1081;&#1076; 2" TargetMode="External"/><Relationship Id="rId4" Type="http://schemas.openxmlformats.org/officeDocument/2006/relationships/image" Target="../media/image31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hyperlink" Target="&#1054;&#1083;&#1080;&#1084;&#1087;&#1080;&#1081;&#1089;&#1082;&#1080;&#1077;%20&#1080;&#1075;&#1088;&#1099;.pptx#-1,2,&#1057;&#1083;&#1072;&#1081;&#1076; 2" TargetMode="External"/><Relationship Id="rId4" Type="http://schemas.openxmlformats.org/officeDocument/2006/relationships/image" Target="../media/image35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hyperlink" Target="&#1054;&#1083;&#1080;&#1084;&#1087;&#1080;&#1081;&#1089;&#1082;&#1080;&#1077;%20&#1080;&#1075;&#1088;&#1099;.pptx#-1,2,&#1057;&#1083;&#1072;&#1081;&#1076; 2" TargetMode="External"/><Relationship Id="rId4" Type="http://schemas.openxmlformats.org/officeDocument/2006/relationships/image" Target="../media/image39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&#1054;&#1083;&#1080;&#1084;&#1087;&#1080;&#1081;&#1089;&#1082;&#1080;&#1077;%20&#1080;&#1075;&#1088;&#1099;.pptx#-1,2,&#1057;&#1083;&#1072;&#1081;&#1076; 2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&#1054;&#1083;&#1080;&#1084;&#1087;&#1080;&#1081;&#1089;&#1082;&#1080;&#1077;%20&#1080;&#1075;&#1088;&#1099;.pptx#-1,2,&#1057;&#1083;&#1072;&#1081;&#1076; 2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hyperlink" Target="&#1054;&#1083;&#1080;&#1084;&#1087;&#1080;&#1081;&#1089;&#1082;&#1080;&#1077;%20&#1080;&#1075;&#1088;&#1099;.pptx#-1,2,&#1057;&#1083;&#1072;&#1081;&#1076; 2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4;&#1083;&#1080;&#1084;&#1087;&#1080;&#1081;&#1089;&#1082;&#1080;&#1077;%20&#1080;&#1075;&#1088;&#1099;.pptx#-1,2,&#1057;&#1083;&#1072;&#1081;&#1076; 2" TargetMode="Externa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raycell.ru/simplemask.php?def=%F1%EE%F0%F2%20%EE%E3%F3%F0%F6%EE%E2" TargetMode="External"/><Relationship Id="rId3" Type="http://schemas.openxmlformats.org/officeDocument/2006/relationships/hyperlink" Target="http://www.sam-holod.ru/referat-olimpiyskie-igri-drevney-gretsii.html" TargetMode="External"/><Relationship Id="rId7" Type="http://schemas.openxmlformats.org/officeDocument/2006/relationships/hyperlink" Target="http://www.ilovegreece.ru/about-greece/mythology/mythological-dictionary/achilles-heel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sk-agni.ru/index.php/%D0%A4%D0%B5%D0%BC%D0%B8%D0%B4%D0%B0" TargetMode="External"/><Relationship Id="rId11" Type="http://schemas.openxmlformats.org/officeDocument/2006/relationships/hyperlink" Target="https://ru.wikipedia.org/wiki/%D0%9F%D0%B0%D0%BD_(%D0%BA%D0%B0%D1%80%D1%82%D0%B8%D0%BD%D0%B0_%D0%92%D1%80%D1%83%D0%B1%D0%B5%D0%BB%D1%8F)" TargetMode="External"/><Relationship Id="rId5" Type="http://schemas.openxmlformats.org/officeDocument/2006/relationships/hyperlink" Target="http://musicantka.ucoz.ru/" TargetMode="External"/><Relationship Id="rId10" Type="http://schemas.openxmlformats.org/officeDocument/2006/relationships/hyperlink" Target="http://www.greek.ru/all/astrology/virgo/" TargetMode="External"/><Relationship Id="rId4" Type="http://schemas.openxmlformats.org/officeDocument/2006/relationships/hyperlink" Target="http://clubs.ya.ru/4611686018427433389/posts.xml?tb=50" TargetMode="External"/><Relationship Id="rId9" Type="http://schemas.openxmlformats.org/officeDocument/2006/relationships/hyperlink" Target="http://skazanie.info/afrodita-erot-gimenej" TargetMode="External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hyperlink" Target="http://philippines.my1.ru/news/43" TargetMode="External"/><Relationship Id="rId13" Type="http://schemas.openxmlformats.org/officeDocument/2006/relationships/hyperlink" Target="http://skazanie.info/afrodita-erot-gimenej" TargetMode="External"/><Relationship Id="rId3" Type="http://schemas.openxmlformats.org/officeDocument/2006/relationships/hyperlink" Target="http://www.guitarforum.ru/viewtopic.php?f=13&amp;t=523" TargetMode="External"/><Relationship Id="rId7" Type="http://schemas.openxmlformats.org/officeDocument/2006/relationships/hyperlink" Target="http://www.metalgearlegend.de/6/aphrodite-sceptre" TargetMode="External"/><Relationship Id="rId12" Type="http://schemas.openxmlformats.org/officeDocument/2006/relationships/hyperlink" Target="http://www.liveinternet.ru/block_big.html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lmaz.myftp.org/2013/04/bog-apollon/" TargetMode="External"/><Relationship Id="rId11" Type="http://schemas.openxmlformats.org/officeDocument/2006/relationships/hyperlink" Target="http://lifecity.com.ua/?l=knowledge&amp;mod=view&amp;id=2048" TargetMode="External"/><Relationship Id="rId5" Type="http://schemas.openxmlformats.org/officeDocument/2006/relationships/hyperlink" Target="http://zp.qeng.org/css_d/30/apollo-harp" TargetMode="External"/><Relationship Id="rId15" Type="http://schemas.openxmlformats.org/officeDocument/2006/relationships/hyperlink" Target="http://artnow.ru/ru/gallery/3/19900/picture/0/720463.html" TargetMode="External"/><Relationship Id="rId10" Type="http://schemas.openxmlformats.org/officeDocument/2006/relationships/hyperlink" Target="http://www.razdor.ru/library-monster.aspx?monster=77" TargetMode="External"/><Relationship Id="rId4" Type="http://schemas.openxmlformats.org/officeDocument/2006/relationships/hyperlink" Target="http://rezonans-rnd.ru/event/nit-ariadny" TargetMode="External"/><Relationship Id="rId9" Type="http://schemas.openxmlformats.org/officeDocument/2006/relationships/hyperlink" Target="http://fb.ru/block_big.html" TargetMode="External"/><Relationship Id="rId14" Type="http://schemas.openxmlformats.org/officeDocument/2006/relationships/hyperlink" Target="http://anne-queen.com.ua/index.php?id=190" TargetMode="External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hyperlink" Target="https://artchive.ru/artists/1193~Dzhejms_Uord/works/294156~Padenie_Faetona" TargetMode="External"/><Relationship Id="rId3" Type="http://schemas.openxmlformats.org/officeDocument/2006/relationships/hyperlink" Target="http://kajlas.ru/65-12-podvigov-gerakla-kratkoe-soderzhanie-s-foto-i-kartinkami-a-takzhe-film-pro-podvigi-gerakla-smotret-onlajn.html" TargetMode="External"/><Relationship Id="rId7" Type="http://schemas.openxmlformats.org/officeDocument/2006/relationships/hyperlink" Target="http://intpicture.com/kak-fotografirovat-mlechnyj-put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slov.ru/fslov/113.htm" TargetMode="External"/><Relationship Id="rId11" Type="http://schemas.openxmlformats.org/officeDocument/2006/relationships/hyperlink" Target="http://www.suveni.ru/catalog/goods/17561.html" TargetMode="External"/><Relationship Id="rId5" Type="http://schemas.openxmlformats.org/officeDocument/2006/relationships/hyperlink" Target="http://www.liveinternet.ru/block_big.html" TargetMode="External"/><Relationship Id="rId10" Type="http://schemas.openxmlformats.org/officeDocument/2006/relationships/hyperlink" Target="http://musicabo.narod.ru/Kithara.html" TargetMode="External"/><Relationship Id="rId4" Type="http://schemas.openxmlformats.org/officeDocument/2006/relationships/hyperlink" Target="http://www.istmira.com/drugoe-drevniy-mir/6970-bogi-drevney-grecii.html" TargetMode="External"/><Relationship Id="rId9" Type="http://schemas.openxmlformats.org/officeDocument/2006/relationships/hyperlink" Target="http://www.guitarforum.ru/viewtopic.php?f=13&amp;t=523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hyperlink" Target="http://e-rentier.ru.artonline.ru/painting_info/158495?mv=2" TargetMode="External"/><Relationship Id="rId3" Type="http://schemas.openxmlformats.org/officeDocument/2006/relationships/hyperlink" Target="http://ancientrome.ru/art/artwork/img.htm?id=2574" TargetMode="External"/><Relationship Id="rId7" Type="http://schemas.openxmlformats.org/officeDocument/2006/relationships/hyperlink" Target="http://900igr.net/fotografii/istorija/Grecheskie-bogi/017-Greki-schitali-chto-mestom-prebyvanija-bogov-javljaetsja-gora-Olimp.html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korporacia.ru/%D0%BD%D0%B5%D0%BA%D1%82%D0%B0%D1%80-%D0%BA%D1%80%D0%B0%D1%81%D0%B0%D0%B2%D1%87%D0%B8%D0%BA-%D0%B0%D0%BF%D0%B5%D0%BB%D1%8C%D1%81%D0%B8%D0%BD-05-%D0%BB" TargetMode="External"/><Relationship Id="rId5" Type="http://schemas.openxmlformats.org/officeDocument/2006/relationships/hyperlink" Target="http://fotogid.org/Europe/2012/12/24/olimp-greciya.html" TargetMode="External"/><Relationship Id="rId4" Type="http://schemas.openxmlformats.org/officeDocument/2006/relationships/hyperlink" Target="http://irecommend.ru/content/ovsyanye-khlopya-russkii-produkt-gerkules" TargetMode="External"/><Relationship Id="rId9" Type="http://schemas.openxmlformats.org/officeDocument/2006/relationships/hyperlink" Target="http://vk.com/id222684515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628800"/>
            <a:ext cx="8208912" cy="2160239"/>
          </a:xfrm>
          <a:prstGeom prst="diamond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atin typeface="Comic Sans MS" pitchFamily="66" charset="0"/>
              </a:rPr>
              <a:t>Олимпийские игры</a:t>
            </a:r>
            <a:endParaRPr lang="ru-RU" sz="4800" b="1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Игра по теме 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«Легенды и мифы Древней Греции»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Сиртак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587727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e734be4-3afd-45e7-9396-cbb42bd6f325_jpg_thumbnai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7175" y="620688"/>
            <a:ext cx="5821234" cy="583264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TextBox 4"/>
          <p:cNvSpPr txBox="1"/>
          <p:nvPr/>
        </p:nvSpPr>
        <p:spPr>
          <a:xfrm>
            <a:off x="7020272" y="6334780"/>
            <a:ext cx="2123728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Цербер</a:t>
            </a:r>
            <a:endParaRPr lang="ru-RU" sz="2800" b="1" dirty="0"/>
          </a:p>
        </p:txBody>
      </p:sp>
      <p:sp>
        <p:nvSpPr>
          <p:cNvPr id="6" name="Овал 5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err="1" smtClean="0">
              <a:solidFill>
                <a:schemeClr val="tx1"/>
              </a:solidFill>
            </a:endParaRPr>
          </a:p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Почему у богини правосудия Фемиды завязаны глаза, а в руках весы?</a:t>
            </a: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lady-justice-307x5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379799"/>
            <a:ext cx="3816424" cy="62156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TextBox 4"/>
          <p:cNvSpPr txBox="1"/>
          <p:nvPr/>
        </p:nvSpPr>
        <p:spPr>
          <a:xfrm>
            <a:off x="6948264" y="6334780"/>
            <a:ext cx="2195736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Фемида</a:t>
            </a:r>
            <a:endParaRPr lang="ru-RU" sz="2800" b="1" dirty="0"/>
          </a:p>
        </p:txBody>
      </p:sp>
      <p:sp>
        <p:nvSpPr>
          <p:cNvPr id="6" name="Овал 5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err="1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Как известно, Крон проглатывал всех своих детей. Как его жене Рее удалось спасти последнего ребенка, Зевса?</a:t>
            </a: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6944-the-goat-amalthea-with-the-infant-j-gian-lorenzo-bernin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37759" y="664064"/>
            <a:ext cx="5683998" cy="547260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TextBox 4"/>
          <p:cNvSpPr txBox="1"/>
          <p:nvPr/>
        </p:nvSpPr>
        <p:spPr>
          <a:xfrm>
            <a:off x="0" y="6366410"/>
            <a:ext cx="9144000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Лоренцо Бернини. Коза </a:t>
            </a:r>
            <a:r>
              <a:rPr lang="ru-RU" sz="2400" b="1" dirty="0" err="1" smtClean="0"/>
              <a:t>Амалфея</a:t>
            </a:r>
            <a:r>
              <a:rPr lang="ru-RU" sz="2400" b="1" dirty="0" smtClean="0"/>
              <a:t>, младенец-Зевс и юный сатир</a:t>
            </a:r>
            <a:endParaRPr lang="ru-RU" sz="2400" b="1" dirty="0"/>
          </a:p>
        </p:txBody>
      </p:sp>
      <p:sp>
        <p:nvSpPr>
          <p:cNvPr id="6" name="Овал 5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err="1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Что значит выражение «Ахиллесова пята». Каково его происхождение?</a:t>
            </a: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48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00137" y="1047750"/>
            <a:ext cx="6943725" cy="47625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TextBox 4"/>
          <p:cNvSpPr txBox="1"/>
          <p:nvPr/>
        </p:nvSpPr>
        <p:spPr>
          <a:xfrm>
            <a:off x="-12964" y="6165503"/>
            <a:ext cx="9144000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Фетида окунает своего сына Ахиллеса в воды Стикса</a:t>
            </a:r>
            <a:endParaRPr lang="ru-RU" sz="2800" b="1" dirty="0"/>
          </a:p>
        </p:txBody>
      </p:sp>
      <p:sp>
        <p:nvSpPr>
          <p:cNvPr id="6" name="Овал 5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Как называется воинственное племя, состоящее только из женщин?</a:t>
            </a: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=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9712" y="764704"/>
            <a:ext cx="5094342" cy="513255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TextBox 2"/>
          <p:cNvSpPr txBox="1"/>
          <p:nvPr/>
        </p:nvSpPr>
        <p:spPr>
          <a:xfrm>
            <a:off x="5508104" y="6354136"/>
            <a:ext cx="3635896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Амазонки</a:t>
            </a:r>
            <a:endParaRPr lang="ru-RU" sz="2800" b="1" dirty="0"/>
          </a:p>
        </p:txBody>
      </p:sp>
      <p:sp>
        <p:nvSpPr>
          <p:cNvPr id="5" name="Овал 4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Что или кто, по мнению древних греков, не позволяет упасть на землю небу?</a:t>
            </a: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одержимое 15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621884"/>
              </p:ext>
            </p:extLst>
          </p:nvPr>
        </p:nvGraphicFramePr>
        <p:xfrm>
          <a:off x="251520" y="188640"/>
          <a:ext cx="8712966" cy="648072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452161"/>
                <a:gridCol w="1452161"/>
                <a:gridCol w="1452161"/>
                <a:gridCol w="1452161"/>
                <a:gridCol w="1452161"/>
                <a:gridCol w="1452161"/>
              </a:tblGrid>
              <a:tr h="81009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Кулачный бой</a:t>
                      </a:r>
                      <a:endParaRPr lang="ru-RU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Состязание колесниц</a:t>
                      </a:r>
                      <a:endParaRPr lang="ru-RU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Бег</a:t>
                      </a:r>
                      <a:endParaRPr lang="ru-RU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Борьба</a:t>
                      </a:r>
                      <a:endParaRPr lang="ru-RU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Метание диска</a:t>
                      </a:r>
                      <a:endParaRPr lang="ru-RU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Метание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копья</a:t>
                      </a:r>
                      <a:endParaRPr lang="ru-RU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81009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3" action="ppaction://hlinkpres?slideindex=3&amp;slidetitle=Презентация PowerPoint"/>
                        </a:rPr>
                        <a:t>1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4" action="ppaction://hlinkpres?slideindex=5&amp;slidetitle=Презентация PowerPoint"/>
                        </a:rPr>
                        <a:t>1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5" action="ppaction://hlinkpres?slideindex=7&amp;slidetitle=Презентация PowerPoint"/>
                        </a:rPr>
                        <a:t>1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6" action="ppaction://hlinkpres?slideindex=9&amp;slidetitle=Презентация PowerPoint"/>
                        </a:rPr>
                        <a:t>1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7" action="ppaction://hlinkpres?slideindex=11&amp;slidetitle=Презентация PowerPoint"/>
                        </a:rPr>
                        <a:t>1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8" action="ppaction://hlinkpres?slideindex=13&amp;slidetitle=Презентация PowerPoint"/>
                        </a:rPr>
                        <a:t>1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81009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9" action="ppaction://hlinkpres?slideindex=15&amp;slidetitle=Презентация PowerPoint"/>
                        </a:rPr>
                        <a:t>2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0" action="ppaction://hlinkpres?slideindex=17&amp;slidetitle=Презентация PowerPoint"/>
                        </a:rPr>
                        <a:t>2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1" action="ppaction://hlinkpres?slideindex=19&amp;slidetitle=Презентация PowerPoint"/>
                        </a:rPr>
                        <a:t>2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2" action="ppaction://hlinkpres?slideindex=21&amp;slidetitle=Презентация PowerPoint"/>
                        </a:rPr>
                        <a:t>2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3" action="ppaction://hlinkpres?slideindex=23&amp;slidetitle=Презентация PowerPoint"/>
                        </a:rPr>
                        <a:t>2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4" action="ppaction://hlinkpres?slideindex=25&amp;slidetitle=Презентация PowerPoint"/>
                        </a:rPr>
                        <a:t>2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81009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5" action="ppaction://hlinkpres?slideindex=27&amp;slidetitle=Презентация PowerPoint"/>
                        </a:rPr>
                        <a:t>3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6" action="ppaction://hlinkpres?slideindex=29&amp;slidetitle=Презентация PowerPoint"/>
                        </a:rPr>
                        <a:t>3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7" action="ppaction://hlinkpres?slideindex=31&amp;slidetitle=Презентация PowerPoint"/>
                        </a:rPr>
                        <a:t>3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8" action="ppaction://hlinkpres?slideindex=33&amp;slidetitle=Презентация PowerPoint"/>
                        </a:rPr>
                        <a:t>3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9" action="ppaction://hlinkpres?slideindex=35&amp;slidetitle=Презентация PowerPoint"/>
                        </a:rPr>
                        <a:t>3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20" action="ppaction://hlinkpres?slideindex=37&amp;slidetitle=Презентация PowerPoint"/>
                        </a:rPr>
                        <a:t>3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81009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21" action="ppaction://hlinkpres?slideindex=39&amp;slidetitle=Презентация PowerPoint"/>
                        </a:rPr>
                        <a:t>4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22" action="ppaction://hlinkpres?slideindex=41&amp;slidetitle=Презентация PowerPoint"/>
                        </a:rPr>
                        <a:t>4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23" action="ppaction://hlinkpres?slideindex=43&amp;slidetitle=Презентация PowerPoint"/>
                        </a:rPr>
                        <a:t>4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24" action="ppaction://hlinkpres?slideindex=45&amp;slidetitle=Презентация PowerPoint"/>
                        </a:rPr>
                        <a:t>4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25" action="ppaction://hlinkpres?slideindex=47&amp;slidetitle=Презентация PowerPoint"/>
                        </a:rPr>
                        <a:t>4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26" action="ppaction://hlinkpres?slideindex=49&amp;slidetitle=Презентация PowerPoint"/>
                        </a:rPr>
                        <a:t>4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81009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27" action="ppaction://hlinkpres?slideindex=51&amp;slidetitle=Презентация PowerPoint"/>
                        </a:rPr>
                        <a:t>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28" action="ppaction://hlinkpres?slideindex=53&amp;slidetitle=Презентация PowerPoint"/>
                        </a:rPr>
                        <a:t>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29" action="ppaction://hlinkpres?slideindex=55&amp;slidetitle=Презентация PowerPoint"/>
                        </a:rPr>
                        <a:t>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30" action="ppaction://hlinkpres?slideindex=57&amp;slidetitle=Презентация PowerPoint"/>
                        </a:rPr>
                        <a:t>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31" action="ppaction://hlinkpres?slideindex=59&amp;slidetitle=Презентация PowerPoint"/>
                        </a:rPr>
                        <a:t>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32" action="ppaction://hlinkpres?slideindex=61&amp;slidetitle=Презентация PowerPoint"/>
                        </a:rPr>
                        <a:t>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81009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33" action="ppaction://hlinkpres?slideindex=63&amp;slidetitle=Презентация PowerPoint"/>
                        </a:rPr>
                        <a:t>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34" action="ppaction://hlinkpres?slideindex=65&amp;slidetitle=Презентация PowerPoint"/>
                        </a:rPr>
                        <a:t>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35" action="ppaction://hlinkpres?slideindex=67&amp;slidetitle=Презентация PowerPoint"/>
                        </a:rPr>
                        <a:t>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36" action="ppaction://hlinkpres?slideindex=69&amp;slidetitle=Презентация PowerPoint"/>
                        </a:rPr>
                        <a:t>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37" action="ppaction://hlinkpres?slideindex=71&amp;slidetitle=Презентация PowerPoint"/>
                        </a:rPr>
                        <a:t>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38" action="ppaction://hlinkpres?slideindex=73&amp;slidetitle=Презентация PowerPoint"/>
                        </a:rPr>
                        <a:t>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81009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39" action="ppaction://hlinkpres?slideindex=75&amp;slidetitle=Презентация PowerPoint"/>
                        </a:rPr>
                        <a:t>7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40" action="ppaction://hlinkpres?slideindex=77&amp;slidetitle=Презентация PowerPoint"/>
                        </a:rPr>
                        <a:t>7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41" action="ppaction://hlinkpres?slideindex=79&amp;slidetitle=Презентация PowerPoint"/>
                        </a:rPr>
                        <a:t>7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42" action="ppaction://hlinkpres?slideindex=81&amp;slidetitle=Презентация PowerPoint"/>
                        </a:rPr>
                        <a:t>7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43" action="ppaction://hlinkpres?slideindex=83&amp;slidetitle=Презентация PowerPoint"/>
                        </a:rPr>
                        <a:t>7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44" action="ppaction://hlinkpres?slideindex=85&amp;slidetitle=Цифровые ресурсы"/>
                        </a:rPr>
                        <a:t>7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75666" y="620688"/>
            <a:ext cx="4854114" cy="568863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TextBox 4"/>
          <p:cNvSpPr txBox="1"/>
          <p:nvPr/>
        </p:nvSpPr>
        <p:spPr>
          <a:xfrm>
            <a:off x="7092280" y="6309320"/>
            <a:ext cx="2051720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Атлант</a:t>
            </a:r>
            <a:endParaRPr lang="ru-RU" sz="2800" b="1" dirty="0"/>
          </a:p>
        </p:txBody>
      </p:sp>
      <p:sp>
        <p:nvSpPr>
          <p:cNvPr id="6" name="Овал 5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Какая легенда связана с именем </a:t>
            </a:r>
            <a:r>
              <a:rPr lang="ru-RU" sz="3200" dirty="0" err="1" smtClean="0">
                <a:solidFill>
                  <a:schemeClr val="tx1"/>
                </a:solidFill>
              </a:rPr>
              <a:t>Пигмалион</a:t>
            </a:r>
            <a:r>
              <a:rPr lang="ru-RU" sz="3200" dirty="0" smtClean="0">
                <a:solidFill>
                  <a:schemeClr val="tx1"/>
                </a:solidFill>
              </a:rPr>
              <a:t>?</a:t>
            </a: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igmal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63194" y="505474"/>
            <a:ext cx="4197038" cy="587585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Овал 4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283968" y="6309320"/>
            <a:ext cx="4860032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/>
              <a:t>Э.М.Фальконе</a:t>
            </a:r>
            <a:r>
              <a:rPr lang="ru-RU" sz="2800" b="1" dirty="0" smtClean="0"/>
              <a:t>. </a:t>
            </a:r>
            <a:r>
              <a:rPr lang="ru-RU" sz="2800" b="1" dirty="0" err="1" smtClean="0"/>
              <a:t>Пигмалион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Почему, по мнению древних греков, происходит смена времен года? С какой легендой это связано?</a:t>
            </a: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eva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752223"/>
            <a:ext cx="4896544" cy="535355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TextBox 4"/>
          <p:cNvSpPr txBox="1"/>
          <p:nvPr/>
        </p:nvSpPr>
        <p:spPr>
          <a:xfrm>
            <a:off x="5004048" y="6340282"/>
            <a:ext cx="4139952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Страдающая Деметра</a:t>
            </a:r>
            <a:endParaRPr lang="ru-RU" sz="2800" b="1" dirty="0"/>
          </a:p>
        </p:txBody>
      </p:sp>
      <p:sp>
        <p:nvSpPr>
          <p:cNvPr id="6" name="Овал 5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Объясните выражение «панический страх»</a:t>
            </a: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50px-Vrubel_pa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60" y="836712"/>
            <a:ext cx="4248471" cy="533607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4" name="TextBox 3"/>
          <p:cNvSpPr txBox="1"/>
          <p:nvPr/>
        </p:nvSpPr>
        <p:spPr>
          <a:xfrm>
            <a:off x="5004048" y="6313132"/>
            <a:ext cx="4139952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Врубель. Пан</a:t>
            </a:r>
            <a:endParaRPr lang="ru-RU" sz="2800" b="1" dirty="0"/>
          </a:p>
        </p:txBody>
      </p:sp>
      <p:sp>
        <p:nvSpPr>
          <p:cNvPr id="7" name="Овал 6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Раздайте предметы богам</a:t>
            </a: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476674"/>
          <a:ext cx="8229600" cy="61206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874383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Предмет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Бог</a:t>
                      </a:r>
                      <a:endParaRPr lang="ru-RU" b="1" dirty="0"/>
                    </a:p>
                  </a:txBody>
                  <a:tcPr/>
                </a:tc>
              </a:tr>
              <a:tr h="87438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Кифара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Деметра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</a:tr>
              <a:tr h="87438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Трезубец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Аполлон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</a:tr>
              <a:tr h="87438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Крылатые сандалии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Посейдон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</a:tr>
              <a:tr h="87438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Молот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Дионис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</a:tr>
              <a:tr h="87438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Колос пшеницы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Гермес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</a:tr>
              <a:tr h="87438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Гроздь винограда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Гефест 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>
            <a:off x="3059832" y="2492896"/>
            <a:ext cx="3024336" cy="64807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3707904" y="3284984"/>
            <a:ext cx="2520280" cy="172819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059832" y="4221088"/>
            <a:ext cx="3096344" cy="172819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3491880" y="1628800"/>
            <a:ext cx="2520280" cy="338437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3563888" y="4149080"/>
            <a:ext cx="2592288" cy="18002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>
            <a:hlinkClick r:id="rId3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2987824" y="1556792"/>
            <a:ext cx="3024336" cy="7920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Что значит выражение «прокрустово ложе»? Каково его происхождение?</a:t>
            </a: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На какой подвиг пошел Орфей ради своей любимой </a:t>
            </a:r>
            <a:r>
              <a:rPr lang="ru-RU" sz="3200" dirty="0" err="1" smtClean="0">
                <a:solidFill>
                  <a:schemeClr val="tx1"/>
                </a:solidFill>
              </a:rPr>
              <a:t>Эвридики</a:t>
            </a:r>
            <a:r>
              <a:rPr lang="ru-RU" sz="3200" dirty="0" smtClean="0">
                <a:solidFill>
                  <a:schemeClr val="tx1"/>
                </a:solidFill>
              </a:rPr>
              <a:t>? </a:t>
            </a:r>
          </a:p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Сумел ли он ее спасти?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untitl88e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908720"/>
            <a:ext cx="7354442" cy="511256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Овал 4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Зевс, Посейдон, Афродита и т.д. – боги греческой мифологии. Какие имена дали этим богам римляне?</a:t>
            </a: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 стрелкой 5"/>
          <p:cNvCxnSpPr/>
          <p:nvPr/>
        </p:nvCxnSpPr>
        <p:spPr>
          <a:xfrm>
            <a:off x="3275856" y="836712"/>
            <a:ext cx="3096344" cy="24482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131840" y="4797152"/>
            <a:ext cx="3384376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203848" y="1916832"/>
            <a:ext cx="3312368" cy="4941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2339752" y="404664"/>
            <a:ext cx="4608512" cy="6048672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/>
              <a:t>Зевс - Юпитер</a:t>
            </a:r>
          </a:p>
          <a:p>
            <a:pPr algn="ctr">
              <a:buNone/>
            </a:pPr>
            <a:r>
              <a:rPr lang="ru-RU" dirty="0" smtClean="0"/>
              <a:t>Посейдон - Нептун</a:t>
            </a:r>
          </a:p>
          <a:p>
            <a:pPr algn="ctr">
              <a:buNone/>
            </a:pPr>
            <a:r>
              <a:rPr lang="ru-RU" dirty="0" smtClean="0"/>
              <a:t>Аид _ Плутон</a:t>
            </a:r>
          </a:p>
          <a:p>
            <a:pPr algn="ctr">
              <a:buNone/>
            </a:pPr>
            <a:r>
              <a:rPr lang="ru-RU" dirty="0" smtClean="0"/>
              <a:t>Гера - Юнона</a:t>
            </a:r>
          </a:p>
          <a:p>
            <a:pPr algn="ctr">
              <a:buNone/>
            </a:pPr>
            <a:r>
              <a:rPr lang="ru-RU" dirty="0" smtClean="0"/>
              <a:t>Деметра -  Церера</a:t>
            </a:r>
          </a:p>
          <a:p>
            <a:pPr algn="ctr">
              <a:buNone/>
            </a:pPr>
            <a:r>
              <a:rPr lang="ru-RU" dirty="0" smtClean="0"/>
              <a:t>Арес -  Марс</a:t>
            </a:r>
          </a:p>
          <a:p>
            <a:pPr algn="ctr">
              <a:buNone/>
            </a:pPr>
            <a:r>
              <a:rPr lang="ru-RU" dirty="0" smtClean="0"/>
              <a:t>Афина - Минерва</a:t>
            </a:r>
          </a:p>
          <a:p>
            <a:pPr algn="ctr">
              <a:buNone/>
            </a:pPr>
            <a:r>
              <a:rPr lang="ru-RU" dirty="0" smtClean="0"/>
              <a:t>Артемида - Диана</a:t>
            </a:r>
          </a:p>
          <a:p>
            <a:pPr algn="ctr">
              <a:buNone/>
            </a:pPr>
            <a:r>
              <a:rPr lang="ru-RU" dirty="0" smtClean="0"/>
              <a:t>Афродита - Венера</a:t>
            </a:r>
          </a:p>
          <a:p>
            <a:pPr algn="ctr">
              <a:buNone/>
            </a:pPr>
            <a:r>
              <a:rPr lang="ru-RU" dirty="0" smtClean="0"/>
              <a:t>Аполлон - Феб</a:t>
            </a:r>
          </a:p>
          <a:p>
            <a:pPr algn="ctr">
              <a:buNone/>
            </a:pPr>
            <a:r>
              <a:rPr lang="ru-RU" dirty="0" smtClean="0"/>
              <a:t>Гермес - Меркурий</a:t>
            </a:r>
          </a:p>
          <a:p>
            <a:pPr algn="ctr">
              <a:buNone/>
            </a:pPr>
            <a:r>
              <a:rPr lang="ru-RU" dirty="0" smtClean="0"/>
              <a:t>Гефест - Вулкан</a:t>
            </a:r>
          </a:p>
          <a:p>
            <a:pPr algn="ctr">
              <a:buNone/>
            </a:pPr>
            <a:r>
              <a:rPr lang="ru-RU" dirty="0" smtClean="0"/>
              <a:t>Дионис - Бахус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8" name="Овал 7">
            <a:hlinkClick r:id="rId3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Как выглядит кентавр?</a:t>
            </a: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entaur_arch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5924" y="836712"/>
            <a:ext cx="6264696" cy="521357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Овал 4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Как появилось в языке слово «каникулы», означающее время отдыха от занятий?</a:t>
            </a: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65786711_1288083926_0.jpg"/>
          <p:cNvPicPr>
            <a:picLocks noChangeAspect="1"/>
          </p:cNvPicPr>
          <p:nvPr/>
        </p:nvPicPr>
        <p:blipFill>
          <a:blip r:embed="rId3" cstate="print"/>
          <a:srcRect t="4890"/>
          <a:stretch>
            <a:fillRect/>
          </a:stretch>
        </p:blipFill>
        <p:spPr>
          <a:xfrm>
            <a:off x="1691680" y="980728"/>
            <a:ext cx="5715000" cy="440280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Овал 4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Почему самовлюбленного человека называют нарциссом?</a:t>
            </a: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0317862_1256486548_antiq2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71625" y="1143000"/>
            <a:ext cx="6000750" cy="4572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Овал 4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lvl="0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Как появилась на свет Афродита?</a:t>
            </a:r>
          </a:p>
          <a:p>
            <a:r>
              <a:rPr lang="ru-RU" sz="3200" dirty="0" smtClean="0">
                <a:solidFill>
                  <a:schemeClr val="tx1"/>
                </a:solidFill>
              </a:rPr>
              <a:t> </a:t>
            </a: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6123.jpg"/>
          <p:cNvPicPr>
            <a:picLocks noChangeAspect="1"/>
          </p:cNvPicPr>
          <p:nvPr/>
        </p:nvPicPr>
        <p:blipFill rotWithShape="1">
          <a:blip r:embed="rId3" cstate="print"/>
          <a:srcRect l="5988" t="5350" r="5748" b="5986"/>
          <a:stretch/>
        </p:blipFill>
        <p:spPr>
          <a:xfrm>
            <a:off x="1835696" y="589503"/>
            <a:ext cx="5418348" cy="577268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TextBox 4"/>
          <p:cNvSpPr txBox="1"/>
          <p:nvPr/>
        </p:nvSpPr>
        <p:spPr>
          <a:xfrm>
            <a:off x="5364088" y="6334780"/>
            <a:ext cx="3779912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Орфей и </a:t>
            </a:r>
            <a:r>
              <a:rPr lang="ru-RU" sz="2800" b="1" dirty="0" err="1" smtClean="0"/>
              <a:t>Эвридика</a:t>
            </a:r>
            <a:endParaRPr lang="ru-RU" sz="2800" b="1" dirty="0"/>
          </a:p>
        </p:txBody>
      </p:sp>
      <p:sp>
        <p:nvSpPr>
          <p:cNvPr id="7" name="Овал 6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attac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953124"/>
            <a:ext cx="7920880" cy="509576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Овал 4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004048" y="6313132"/>
            <a:ext cx="4139952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Рождение Афродиты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lvl="0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Кто из богов является покровителем плутов и мошенников? Какую кражу он совершил еще будучи младенцем?</a:t>
            </a: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r>
              <a:rPr lang="ru-RU" sz="3200" dirty="0" smtClean="0">
                <a:solidFill>
                  <a:schemeClr val="tx1"/>
                </a:solidFill>
              </a:rPr>
              <a:t> </a:t>
            </a: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_967ce_4f921f8f_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836713"/>
            <a:ext cx="7688504" cy="482453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Овал 4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6372200" y="6331898"/>
            <a:ext cx="2771800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Гермес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lvl="0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err="1" smtClean="0">
              <a:solidFill>
                <a:schemeClr val="tx1"/>
              </a:solidFill>
            </a:endParaRPr>
          </a:p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Что значит выражение «рог изобилия»? Каково его происхождение?</a:t>
            </a: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r>
              <a:rPr lang="ru-RU" sz="3200" dirty="0" smtClean="0">
                <a:solidFill>
                  <a:schemeClr val="tx1"/>
                </a:solidFill>
              </a:rPr>
              <a:t> </a:t>
            </a: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8813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09936" y="862769"/>
            <a:ext cx="6543971" cy="50257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Овал 4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979712" y="6334780"/>
            <a:ext cx="7164288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Рог изобилия (Худ. Шабанов Александр)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Как удалось Гераклу победить </a:t>
            </a:r>
            <a:r>
              <a:rPr lang="ru-RU" sz="3200" dirty="0" err="1" smtClean="0">
                <a:solidFill>
                  <a:schemeClr val="tx1"/>
                </a:solidFill>
              </a:rPr>
              <a:t>стимфалийских</a:t>
            </a:r>
            <a:r>
              <a:rPr lang="ru-RU" sz="3200" dirty="0" smtClean="0">
                <a:solidFill>
                  <a:schemeClr val="tx1"/>
                </a:solidFill>
              </a:rPr>
              <a:t> птиц?</a:t>
            </a: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64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836712"/>
            <a:ext cx="7504882" cy="525658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Овал 4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Чем питаются боги?</a:t>
            </a: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21861479_1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3500" y="771525"/>
            <a:ext cx="6477000" cy="531495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TextBox 4"/>
          <p:cNvSpPr txBox="1"/>
          <p:nvPr/>
        </p:nvSpPr>
        <p:spPr>
          <a:xfrm>
            <a:off x="2951312" y="6334780"/>
            <a:ext cx="6192688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Боги питаются амброзией и нектаром</a:t>
            </a:r>
            <a:endParaRPr lang="ru-RU" sz="2800" b="1" dirty="0"/>
          </a:p>
        </p:txBody>
      </p:sp>
      <p:sp>
        <p:nvSpPr>
          <p:cNvPr id="6" name="Овал 5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63" r="26364"/>
          <a:stretch/>
        </p:blipFill>
        <p:spPr>
          <a:xfrm>
            <a:off x="6156176" y="1523960"/>
            <a:ext cx="2963028" cy="4810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Соедините слова, чтобы получились названия подвигов Геракла</a:t>
            </a: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Какая богиня родилась из головы Зевса? Какими качествами она благодаря этому отличалась?</a:t>
            </a: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79712" y="764704"/>
            <a:ext cx="5184576" cy="5361459"/>
          </a:xfr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85000" lnSpcReduction="20000"/>
          </a:bodyPr>
          <a:lstStyle/>
          <a:p>
            <a:pPr marL="514350" indent="-514350" algn="ctr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Немейский лев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Лернейская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гидра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Стимфалийские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птицы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Керинейская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лань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Эриманфский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вепрь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Авгиевы конюшни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Критский бык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Диомеда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Пояс Ипполиты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Коровы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Гериона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Пес Цербер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Яблоки Гесперид</a:t>
            </a:r>
          </a:p>
          <a:p>
            <a:pPr marL="514350" indent="-514350" algn="ctr">
              <a:buFont typeface="+mj-lt"/>
              <a:buAutoNum type="arabicPeriod"/>
            </a:pPr>
            <a:endParaRPr lang="ru-RU" dirty="0"/>
          </a:p>
        </p:txBody>
      </p:sp>
      <p:sp>
        <p:nvSpPr>
          <p:cNvPr id="5" name="Овал 4">
            <a:hlinkClick r:id="rId3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Устраните ошибки: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Греческие боги были могущественны и величественны. Они с превосходством и спокойствием взирали со своего Олимпа на человеческий мир. Отсюда и появилось выражение </a:t>
            </a:r>
            <a:r>
              <a:rPr lang="ru-RU" sz="2400" b="1" dirty="0" smtClean="0">
                <a:solidFill>
                  <a:schemeClr val="tx1"/>
                </a:solidFill>
              </a:rPr>
              <a:t>греческое спокойствие, </a:t>
            </a:r>
            <a:r>
              <a:rPr lang="ru-RU" sz="2400" dirty="0" smtClean="0">
                <a:solidFill>
                  <a:schemeClr val="tx1"/>
                </a:solidFill>
              </a:rPr>
              <a:t>что значит «спокойствие такое же, как у греческих богов»</a:t>
            </a: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593" y="836712"/>
            <a:ext cx="7705805" cy="513720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TextBox 4"/>
          <p:cNvSpPr txBox="1"/>
          <p:nvPr/>
        </p:nvSpPr>
        <p:spPr>
          <a:xfrm>
            <a:off x="4607496" y="6334780"/>
            <a:ext cx="4536504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Олимпийское спокойствие</a:t>
            </a:r>
            <a:endParaRPr lang="ru-RU" sz="2800" b="1" dirty="0"/>
          </a:p>
        </p:txBody>
      </p:sp>
      <p:sp>
        <p:nvSpPr>
          <p:cNvPr id="6" name="Овал 5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В какой легенде рассказывается о том, как человек сделал крылья и полетел? Чем закончилась эта история?</a:t>
            </a: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a426f38b1ee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7704" y="476672"/>
            <a:ext cx="5326754" cy="590465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TextBox 4"/>
          <p:cNvSpPr txBox="1"/>
          <p:nvPr/>
        </p:nvSpPr>
        <p:spPr>
          <a:xfrm>
            <a:off x="5724128" y="6309320"/>
            <a:ext cx="3419872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Дедал и Икар</a:t>
            </a:r>
            <a:endParaRPr lang="ru-RU" sz="2800" b="1" dirty="0"/>
          </a:p>
        </p:txBody>
      </p:sp>
      <p:sp>
        <p:nvSpPr>
          <p:cNvPr id="6" name="Овал 5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err="1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За что Зевс приказал приковать к скале Прометея? </a:t>
            </a: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33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0750" y="209550"/>
            <a:ext cx="4762500" cy="64389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Овал 4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err="1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Что значит выражение «Сизифов труд»? Каково его происхождение?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 </a:t>
            </a: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5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0689" y="913103"/>
            <a:ext cx="6931506" cy="49424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Овал 4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Как, по представлению древних греков, на небе появилась светлая полоска, называемая ныне Млечный путь?</a:t>
            </a: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84424166_aphin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297908"/>
            <a:ext cx="3888432" cy="626218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TextBox 4"/>
          <p:cNvSpPr txBox="1"/>
          <p:nvPr/>
        </p:nvSpPr>
        <p:spPr>
          <a:xfrm>
            <a:off x="5868144" y="6342531"/>
            <a:ext cx="3275856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Афина Паллада</a:t>
            </a:r>
            <a:endParaRPr lang="ru-RU" sz="2800" b="1" dirty="0"/>
          </a:p>
        </p:txBody>
      </p:sp>
      <p:sp>
        <p:nvSpPr>
          <p:cNvPr id="6" name="Овал 5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wpapers_ru_Млечный-путь.jpg"/>
          <p:cNvPicPr>
            <a:picLocks noChangeAspect="1"/>
          </p:cNvPicPr>
          <p:nvPr/>
        </p:nvPicPr>
        <p:blipFill>
          <a:blip r:embed="rId3" cstate="print"/>
          <a:srcRect r="6688" b="9681"/>
          <a:stretch>
            <a:fillRect/>
          </a:stretch>
        </p:blipFill>
        <p:spPr>
          <a:xfrm>
            <a:off x="251520" y="260648"/>
            <a:ext cx="6768752" cy="409480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Рисунок 5" descr="d9a58daa674be805afcb27a4c7355c8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43808" y="1916832"/>
            <a:ext cx="6107832" cy="470303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Овал 6">
            <a:hlinkClick r:id="rId5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Какие музыкальные инструменты услаждают слух богов Древней Греции?</a:t>
            </a: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Kiphara_b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7150" y="609600"/>
            <a:ext cx="3949700" cy="56388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TextBox 4"/>
          <p:cNvSpPr txBox="1"/>
          <p:nvPr/>
        </p:nvSpPr>
        <p:spPr>
          <a:xfrm>
            <a:off x="6804248" y="6323175"/>
            <a:ext cx="2339752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Кифара</a:t>
            </a:r>
            <a:endParaRPr lang="ru-RU" sz="2800" b="1" dirty="0"/>
          </a:p>
        </p:txBody>
      </p:sp>
      <p:sp>
        <p:nvSpPr>
          <p:cNvPr id="6" name="Овал 5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/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У статуи олимпийского Зевса в правой руке богиня победы. Как ее имя?</a:t>
            </a: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WS_6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88646" y="211907"/>
            <a:ext cx="3784363" cy="640430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TextBox 4"/>
          <p:cNvSpPr txBox="1"/>
          <p:nvPr/>
        </p:nvSpPr>
        <p:spPr>
          <a:xfrm>
            <a:off x="7167736" y="6354604"/>
            <a:ext cx="1944216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Ника</a:t>
            </a:r>
            <a:endParaRPr lang="ru-RU" sz="2400" b="1" dirty="0"/>
          </a:p>
        </p:txBody>
      </p:sp>
      <p:sp>
        <p:nvSpPr>
          <p:cNvPr id="6" name="Овал 5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Геракл – персонаж греческой мифологии. Какое имя дали ему римляне?</a:t>
            </a: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cu0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332656"/>
            <a:ext cx="4320480" cy="5774226"/>
          </a:xfrm>
          <a:prstGeom prst="rect">
            <a:avLst/>
          </a:prstGeom>
        </p:spPr>
      </p:pic>
      <p:pic>
        <p:nvPicPr>
          <p:cNvPr id="5" name="Рисунок 4" descr="n0XoOI8iSN4wZHx2Vw8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9952" y="908720"/>
            <a:ext cx="4867275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Овал 5">
            <a:hlinkClick r:id="rId5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Кто из богов является богом-тружеником? Чем он занимается?</a:t>
            </a: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Gefes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1800" y="332656"/>
            <a:ext cx="3672408" cy="620114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TextBox 4"/>
          <p:cNvSpPr txBox="1"/>
          <p:nvPr/>
        </p:nvSpPr>
        <p:spPr>
          <a:xfrm>
            <a:off x="7055768" y="6302965"/>
            <a:ext cx="2088232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Гефест</a:t>
            </a:r>
            <a:endParaRPr lang="ru-RU" sz="2400" b="1" dirty="0"/>
          </a:p>
        </p:txBody>
      </p:sp>
      <p:sp>
        <p:nvSpPr>
          <p:cNvPr id="6" name="Овал 5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err="1" smtClean="0">
              <a:solidFill>
                <a:schemeClr val="tx1"/>
              </a:solidFill>
            </a:endParaRPr>
          </a:p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Как выглядит </a:t>
            </a:r>
            <a:r>
              <a:rPr lang="ru-RU" sz="3200" dirty="0" err="1" smtClean="0">
                <a:solidFill>
                  <a:schemeClr val="tx1"/>
                </a:solidFill>
              </a:rPr>
              <a:t>лернейская</a:t>
            </a:r>
            <a:r>
              <a:rPr lang="ru-RU" sz="3200" dirty="0" smtClean="0">
                <a:solidFill>
                  <a:schemeClr val="tx1"/>
                </a:solidFill>
              </a:rPr>
              <a:t> гидра? Как Гераклу удалось с ней справиться?</a:t>
            </a: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Устраните ошибки: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Знаменитый греческий герой Геракл совершил немало подвигов. Один раз ему пришлось проделать огромную работу – очистить конюшни царя Авгия. Отсюда и пошло такое выражение – </a:t>
            </a:r>
            <a:r>
              <a:rPr lang="ru-RU" sz="2400" b="1" dirty="0" err="1" smtClean="0">
                <a:solidFill>
                  <a:schemeClr val="tx1"/>
                </a:solidFill>
              </a:rPr>
              <a:t>Гераклов</a:t>
            </a:r>
            <a:r>
              <a:rPr lang="ru-RU" sz="2400" b="1" dirty="0" smtClean="0">
                <a:solidFill>
                  <a:schemeClr val="tx1"/>
                </a:solidFill>
              </a:rPr>
              <a:t> труд</a:t>
            </a:r>
            <a:r>
              <a:rPr lang="ru-RU" sz="2400" dirty="0" smtClean="0">
                <a:solidFill>
                  <a:schemeClr val="tx1"/>
                </a:solidFill>
              </a:rPr>
              <a:t>, что значит «малоприятная, тяжелая работа»</a:t>
            </a: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6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7704" y="620688"/>
            <a:ext cx="5472608" cy="562462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Овал 4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err="1" smtClean="0">
              <a:solidFill>
                <a:schemeClr val="tx1"/>
              </a:solidFill>
            </a:endParaRPr>
          </a:p>
          <a:p>
            <a:pPr algn="ctr"/>
            <a:endParaRPr lang="ru-RU" sz="3200" dirty="0" smtClean="0"/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Какие древнегреческие боги являются символами мужской и женской красоты?</a:t>
            </a: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4c6f426bf99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60648"/>
            <a:ext cx="4104455" cy="62414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3300_0_4426e31637c3bc1b56eda2a013eb12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69530" y="260648"/>
            <a:ext cx="5174470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Овал 5">
            <a:hlinkClick r:id="rId5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004048" y="6313132"/>
            <a:ext cx="4139952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Аполлон и Афродита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lvl="0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В именах греческих богов перепутались все буквы. Составьте эти имена.</a:t>
            </a:r>
          </a:p>
          <a:p>
            <a:pPr marL="514350" indent="-514350" algn="ctr">
              <a:buAutoNum type="arabicPeriod"/>
            </a:pPr>
            <a:r>
              <a:rPr lang="ru-RU" sz="3200" dirty="0" err="1" smtClean="0">
                <a:solidFill>
                  <a:schemeClr val="tx1"/>
                </a:solidFill>
              </a:rPr>
              <a:t>СОЙДЕНОП</a:t>
            </a:r>
            <a:r>
              <a:rPr lang="ru-RU" sz="3200" dirty="0" smtClean="0">
                <a:solidFill>
                  <a:schemeClr val="tx1"/>
                </a:solidFill>
              </a:rPr>
              <a:t>    2. </a:t>
            </a:r>
            <a:r>
              <a:rPr lang="ru-RU" sz="3200" dirty="0" err="1" smtClean="0">
                <a:solidFill>
                  <a:schemeClr val="tx1"/>
                </a:solidFill>
              </a:rPr>
              <a:t>ФАДАРИТА</a:t>
            </a:r>
            <a:r>
              <a:rPr lang="ru-RU" sz="3200" dirty="0" smtClean="0">
                <a:solidFill>
                  <a:schemeClr val="tx1"/>
                </a:solidFill>
              </a:rPr>
              <a:t>   3. </a:t>
            </a:r>
            <a:r>
              <a:rPr lang="ru-RU" sz="3200" dirty="0" err="1" smtClean="0">
                <a:solidFill>
                  <a:schemeClr val="tx1"/>
                </a:solidFill>
              </a:rPr>
              <a:t>НОЛАПЛО</a:t>
            </a:r>
            <a:r>
              <a:rPr lang="ru-RU" sz="3200" dirty="0" smtClean="0">
                <a:solidFill>
                  <a:schemeClr val="tx1"/>
                </a:solidFill>
              </a:rPr>
              <a:t>   4. </a:t>
            </a:r>
            <a:r>
              <a:rPr lang="ru-RU" sz="3200" dirty="0" err="1" smtClean="0">
                <a:solidFill>
                  <a:schemeClr val="tx1"/>
                </a:solidFill>
              </a:rPr>
              <a:t>НИДОСИ</a:t>
            </a:r>
            <a:r>
              <a:rPr lang="ru-RU" sz="3200" dirty="0" smtClean="0">
                <a:solidFill>
                  <a:schemeClr val="tx1"/>
                </a:solidFill>
              </a:rPr>
              <a:t>   </a:t>
            </a:r>
          </a:p>
          <a:p>
            <a:pPr marL="514350" indent="-514350" algn="ctr"/>
            <a:r>
              <a:rPr lang="ru-RU" sz="3200" dirty="0" smtClean="0">
                <a:solidFill>
                  <a:schemeClr val="tx1"/>
                </a:solidFill>
              </a:rPr>
              <a:t>5. </a:t>
            </a:r>
            <a:r>
              <a:rPr lang="ru-RU" sz="3200" dirty="0" err="1" smtClean="0">
                <a:solidFill>
                  <a:schemeClr val="tx1"/>
                </a:solidFill>
              </a:rPr>
              <a:t>ЕТДАМРЕ</a:t>
            </a:r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6. </a:t>
            </a:r>
            <a:r>
              <a:rPr lang="ru-RU" sz="3200" dirty="0" err="1" smtClean="0">
                <a:solidFill>
                  <a:schemeClr val="tx1"/>
                </a:solidFill>
              </a:rPr>
              <a:t>ГМСЕЕР</a:t>
            </a:r>
            <a:r>
              <a:rPr lang="ru-RU" sz="3200" dirty="0" smtClean="0">
                <a:solidFill>
                  <a:schemeClr val="tx1"/>
                </a:solidFill>
              </a:rPr>
              <a:t>   7. </a:t>
            </a:r>
            <a:r>
              <a:rPr lang="ru-RU" sz="3200" dirty="0" err="1" smtClean="0">
                <a:solidFill>
                  <a:schemeClr val="tx1"/>
                </a:solidFill>
              </a:rPr>
              <a:t>ФААНИ</a:t>
            </a:r>
            <a:r>
              <a:rPr lang="ru-RU" sz="3200" dirty="0" smtClean="0">
                <a:solidFill>
                  <a:schemeClr val="tx1"/>
                </a:solidFill>
              </a:rPr>
              <a:t>   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8. </a:t>
            </a:r>
            <a:r>
              <a:rPr lang="ru-RU" sz="3200" dirty="0" err="1" smtClean="0">
                <a:solidFill>
                  <a:schemeClr val="tx1"/>
                </a:solidFill>
              </a:rPr>
              <a:t>ГФЕСЕТ</a:t>
            </a:r>
            <a:r>
              <a:rPr lang="ru-RU" sz="3200" dirty="0" smtClean="0">
                <a:solidFill>
                  <a:schemeClr val="tx1"/>
                </a:solidFill>
              </a:rPr>
              <a:t>   9. </a:t>
            </a:r>
            <a:r>
              <a:rPr lang="ru-RU" sz="3200" dirty="0" err="1" smtClean="0">
                <a:solidFill>
                  <a:schemeClr val="tx1"/>
                </a:solidFill>
              </a:rPr>
              <a:t>АЕРИТАМД</a:t>
            </a:r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548680"/>
            <a:ext cx="5904656" cy="5577483"/>
          </a:xfr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 marL="514350" indent="-514350" algn="ctr">
              <a:buAutoNum type="arabicPeriod"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СОЙДЕНОП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ПОСЕЙДОН</a:t>
            </a:r>
          </a:p>
          <a:p>
            <a:pPr marL="514350" indent="-514350" algn="ctr">
              <a:buAutoNum type="arabicPeriod"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ФАДОРИТА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АФРОДИТА</a:t>
            </a:r>
          </a:p>
          <a:p>
            <a:pPr marL="514350" indent="-514350" algn="ctr">
              <a:buAutoNum type="arabicPeriod"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НОЛАПЛО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АПОЛЛОН</a:t>
            </a:r>
          </a:p>
          <a:p>
            <a:pPr marL="514350" indent="-514350" algn="ctr">
              <a:buAutoNum type="arabicPeriod"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НИДОСИ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ДИОНИС  </a:t>
            </a:r>
          </a:p>
          <a:p>
            <a:pPr marL="514350" indent="-514350" algn="ctr">
              <a:buAutoNum type="arabicPeriod"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ЕТДАМРЕ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ДЕМЕТРА</a:t>
            </a:r>
          </a:p>
          <a:p>
            <a:pPr marL="514350" indent="-514350" algn="ctr">
              <a:buAutoNum type="arabicPeriod"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ГМСЕЕР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ГЕРМЕС </a:t>
            </a:r>
          </a:p>
          <a:p>
            <a:pPr marL="514350" indent="-514350" algn="ctr">
              <a:buAutoNum type="arabicPeriod"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ФААНИ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-АФИНА  </a:t>
            </a:r>
          </a:p>
          <a:p>
            <a:pPr marL="514350" indent="-514350" algn="ctr">
              <a:buAutoNum type="arabicPeriod"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ГФЕСЕТ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ГЕФЕСТ  </a:t>
            </a:r>
          </a:p>
          <a:p>
            <a:pPr marL="514350" indent="-514350" algn="ctr">
              <a:buAutoNum type="arabicPeriod"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АЕРИТАМД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 - АРТЕМИДА</a:t>
            </a:r>
          </a:p>
          <a:p>
            <a:endParaRPr lang="ru-RU" dirty="0"/>
          </a:p>
        </p:txBody>
      </p:sp>
      <p:sp>
        <p:nvSpPr>
          <p:cNvPr id="5" name="Овал 4">
            <a:hlinkClick r:id="rId3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Соедините имена богов и «род их деятельности»</a:t>
            </a: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>
            <a:hlinkClick r:id="rId3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764704"/>
            <a:ext cx="7109036" cy="445499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Что значит выражение «кануть в Лету»? </a:t>
            </a: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45427118_6287303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03748" y="404664"/>
            <a:ext cx="4644516" cy="619268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Овал 4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Кто такая богиня </a:t>
            </a:r>
            <a:r>
              <a:rPr lang="ru-RU" sz="3200" dirty="0" err="1" smtClean="0">
                <a:solidFill>
                  <a:schemeClr val="tx1"/>
                </a:solidFill>
              </a:rPr>
              <a:t>Ата</a:t>
            </a:r>
            <a:r>
              <a:rPr lang="ru-RU" sz="3200" dirty="0" smtClean="0">
                <a:solidFill>
                  <a:schemeClr val="tx1"/>
                </a:solidFill>
              </a:rPr>
              <a:t>? С каких пор она стала жить среди людей?</a:t>
            </a: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4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836712"/>
            <a:ext cx="6214070" cy="531746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TextBox 5"/>
          <p:cNvSpPr txBox="1"/>
          <p:nvPr/>
        </p:nvSpPr>
        <p:spPr>
          <a:xfrm>
            <a:off x="3429659" y="6385247"/>
            <a:ext cx="5744073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Авгиевы конюшни – очень грязное место</a:t>
            </a:r>
            <a:endParaRPr lang="ru-RU" sz="2400" b="1" dirty="0"/>
          </a:p>
        </p:txBody>
      </p:sp>
      <p:sp>
        <p:nvSpPr>
          <p:cNvPr id="7" name="Овал 6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hlinkClick r:id="rId3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275" y="571500"/>
            <a:ext cx="3981450" cy="5715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TextBox 4"/>
          <p:cNvSpPr txBox="1"/>
          <p:nvPr/>
        </p:nvSpPr>
        <p:spPr>
          <a:xfrm>
            <a:off x="3203848" y="6313132"/>
            <a:ext cx="5940152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Богиня </a:t>
            </a:r>
            <a:r>
              <a:rPr lang="ru-RU" sz="2800" b="1" dirty="0" err="1" smtClean="0"/>
              <a:t>Ата</a:t>
            </a:r>
            <a:r>
              <a:rPr lang="ru-RU" sz="2800" b="1" dirty="0" smtClean="0"/>
              <a:t>. Худ. Яковлева Екатерина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err="1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Что значит выражение «нить Ариадны»? Каково его происхождение?</a:t>
            </a: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2451764_ariadne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50373" y="448310"/>
            <a:ext cx="6117972" cy="600502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Овал 4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err="1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Как зовут древнегреческого бога солнца?</a:t>
            </a: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84859139_gelio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28700" y="1231900"/>
            <a:ext cx="7086600" cy="43942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Овал 4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004048" y="6313132"/>
            <a:ext cx="4139952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Гелиос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83386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err="1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Объясните </a:t>
            </a:r>
            <a:r>
              <a:rPr lang="ru-RU" sz="3200" dirty="0">
                <a:solidFill>
                  <a:schemeClr val="tx1"/>
                </a:solidFill>
              </a:rPr>
              <a:t>выражения «титанические усилия», «титанический труд</a:t>
            </a:r>
            <a:r>
              <a:rPr lang="ru-RU" sz="3200" dirty="0" smtClean="0">
                <a:solidFill>
                  <a:schemeClr val="tx1"/>
                </a:solidFill>
              </a:rPr>
              <a:t>»</a:t>
            </a: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203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836712"/>
            <a:ext cx="7136161" cy="54006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Овал 4">
            <a:hlinkClick r:id="rId4" action="ppaction://hlinkpres?slideindex=2&amp;slidetitle=Слайд 2"/>
          </p:cNvPr>
          <p:cNvSpPr/>
          <p:nvPr/>
        </p:nvSpPr>
        <p:spPr>
          <a:xfrm>
            <a:off x="395536" y="494116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Цифровые ресурсы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Олимпийские игры </a:t>
            </a:r>
            <a:r>
              <a:rPr lang="en-US" dirty="0" smtClean="0">
                <a:hlinkClick r:id="rId3"/>
              </a:rPr>
              <a:t>http://www.sam-holod.ru/referat-olimpiyskie-igri-drevney-gretsii.html</a:t>
            </a:r>
            <a:endParaRPr lang="ru-RU" dirty="0" smtClean="0"/>
          </a:p>
          <a:p>
            <a:r>
              <a:rPr lang="en-US" dirty="0" err="1" smtClean="0">
                <a:hlinkClick r:id="rId4"/>
              </a:rPr>
              <a:t>http://clubs.ya.ru/4611686018427433389/posts.xml?tb=50</a:t>
            </a:r>
            <a:endParaRPr lang="ru-RU" dirty="0" smtClean="0"/>
          </a:p>
          <a:p>
            <a:r>
              <a:rPr lang="ru-RU" dirty="0" smtClean="0"/>
              <a:t>Орфей и </a:t>
            </a:r>
            <a:r>
              <a:rPr lang="ru-RU" dirty="0" err="1" smtClean="0"/>
              <a:t>Эвридика</a:t>
            </a:r>
            <a:r>
              <a:rPr lang="ru-RU" dirty="0" smtClean="0"/>
              <a:t> </a:t>
            </a:r>
            <a:r>
              <a:rPr lang="en-US" dirty="0" err="1" smtClean="0">
                <a:hlinkClick r:id="rId5"/>
              </a:rPr>
              <a:t>http://musicantka.ucoz.ru/</a:t>
            </a:r>
            <a:endParaRPr lang="ru-RU" dirty="0" smtClean="0"/>
          </a:p>
          <a:p>
            <a:r>
              <a:rPr lang="ru-RU" dirty="0" smtClean="0"/>
              <a:t>Фемида </a:t>
            </a:r>
            <a:r>
              <a:rPr lang="en-US" dirty="0" smtClean="0">
                <a:hlinkClick r:id="rId6"/>
              </a:rPr>
              <a:t>http://ask-agni.ru/index.php/%D0%A4%D0%B5%D0%BC%D0%B8%D0%B4%D0%B0</a:t>
            </a:r>
            <a:endParaRPr lang="ru-RU" dirty="0" smtClean="0"/>
          </a:p>
          <a:p>
            <a:r>
              <a:rPr lang="ru-RU" dirty="0" smtClean="0"/>
              <a:t>Ахиллесова пята </a:t>
            </a:r>
            <a:r>
              <a:rPr lang="en-US" dirty="0" smtClean="0">
                <a:hlinkClick r:id="rId7"/>
              </a:rPr>
              <a:t>http://</a:t>
            </a:r>
            <a:r>
              <a:rPr lang="en-US" dirty="0" err="1" smtClean="0">
                <a:hlinkClick r:id="rId7"/>
              </a:rPr>
              <a:t>www.ilovegreece.ru</a:t>
            </a:r>
            <a:r>
              <a:rPr lang="en-US" dirty="0" smtClean="0">
                <a:hlinkClick r:id="rId7"/>
              </a:rPr>
              <a:t>/about-</a:t>
            </a:r>
            <a:r>
              <a:rPr lang="en-US" dirty="0" err="1" smtClean="0">
                <a:hlinkClick r:id="rId7"/>
              </a:rPr>
              <a:t>greece</a:t>
            </a:r>
            <a:r>
              <a:rPr lang="en-US" dirty="0" smtClean="0">
                <a:hlinkClick r:id="rId7"/>
              </a:rPr>
              <a:t>/mythology/mythological-dictionary/</a:t>
            </a:r>
            <a:r>
              <a:rPr lang="en-US" dirty="0" err="1" smtClean="0">
                <a:hlinkClick r:id="rId7"/>
              </a:rPr>
              <a:t>achilles</a:t>
            </a:r>
            <a:r>
              <a:rPr lang="en-US" dirty="0" smtClean="0">
                <a:hlinkClick r:id="rId7"/>
              </a:rPr>
              <a:t>-heel</a:t>
            </a:r>
            <a:endParaRPr lang="ru-RU" dirty="0" smtClean="0"/>
          </a:p>
          <a:p>
            <a:r>
              <a:rPr lang="ru-RU" dirty="0" smtClean="0"/>
              <a:t>Атлант </a:t>
            </a:r>
            <a:r>
              <a:rPr lang="en-US" dirty="0" smtClean="0">
                <a:hlinkClick r:id="rId8"/>
              </a:rPr>
              <a:t>http://www.graycell.ru/simplemask.php?def=%F1%EE%F0%F2%20%EE%E3%F3%F0%F6%EE%E2</a:t>
            </a:r>
            <a:endParaRPr lang="ru-RU" dirty="0" smtClean="0"/>
          </a:p>
          <a:p>
            <a:r>
              <a:rPr lang="ru-RU" dirty="0" err="1" smtClean="0"/>
              <a:t>Пигмалион</a:t>
            </a:r>
            <a:r>
              <a:rPr lang="ru-RU" dirty="0" smtClean="0"/>
              <a:t> </a:t>
            </a:r>
            <a:r>
              <a:rPr lang="en-US" dirty="0" err="1" smtClean="0">
                <a:hlinkClick r:id="rId9"/>
              </a:rPr>
              <a:t>http://skazanie.info/afrodita-erot-gimenej</a:t>
            </a:r>
            <a:endParaRPr lang="ru-RU" dirty="0" smtClean="0"/>
          </a:p>
          <a:p>
            <a:r>
              <a:rPr lang="ru-RU" dirty="0" smtClean="0"/>
              <a:t>Деметра </a:t>
            </a:r>
            <a:r>
              <a:rPr lang="en-US" dirty="0" err="1" smtClean="0">
                <a:hlinkClick r:id="rId10"/>
              </a:rPr>
              <a:t>http://www.greek.ru/all/astrology/virgo/</a:t>
            </a:r>
            <a:endParaRPr lang="ru-RU" dirty="0" smtClean="0"/>
          </a:p>
          <a:p>
            <a:r>
              <a:rPr lang="ru-RU" dirty="0" smtClean="0"/>
              <a:t>Пан </a:t>
            </a:r>
            <a:r>
              <a:rPr lang="en-US" dirty="0" smtClean="0">
                <a:hlinkClick r:id="rId11"/>
              </a:rPr>
              <a:t>https://ru.wikipedia.org/wiki/%D0%9F%D0%B0%D0%BD_(%D0%BA%D0%B0%D1%80%D1%82%D0%B8%D0%BD%D0%B0_%D0%92%D1%80%D1%83%D0%B1%D0%B5%D0%BB%D1%8F)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Цифровые ресурсы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Кифара </a:t>
            </a:r>
            <a:r>
              <a:rPr lang="en-US" dirty="0" err="1" smtClean="0">
                <a:hlinkClick r:id="rId3"/>
              </a:rPr>
              <a:t>http://www.guitarforum.ru/viewtopic.php?f=13&amp;t=523</a:t>
            </a:r>
            <a:endParaRPr lang="ru-RU" dirty="0" smtClean="0"/>
          </a:p>
          <a:p>
            <a:r>
              <a:rPr lang="ru-RU" dirty="0" smtClean="0"/>
              <a:t>Нить Ариадны </a:t>
            </a:r>
            <a:r>
              <a:rPr lang="en-US" dirty="0" err="1" smtClean="0">
                <a:hlinkClick r:id="rId4"/>
              </a:rPr>
              <a:t>http://rezonans-rnd.ru/event/nit-ariadny</a:t>
            </a:r>
            <a:endParaRPr lang="ru-RU" dirty="0" smtClean="0"/>
          </a:p>
          <a:p>
            <a:r>
              <a:rPr lang="ru-RU" dirty="0" smtClean="0"/>
              <a:t>Аполлон </a:t>
            </a:r>
            <a:r>
              <a:rPr lang="en-US" dirty="0" smtClean="0">
                <a:hlinkClick r:id="rId5"/>
              </a:rPr>
              <a:t>http://</a:t>
            </a:r>
            <a:r>
              <a:rPr lang="en-US" dirty="0" err="1" smtClean="0">
                <a:hlinkClick r:id="rId5"/>
              </a:rPr>
              <a:t>zp.qeng.org</a:t>
            </a:r>
            <a:r>
              <a:rPr lang="en-US" dirty="0" smtClean="0">
                <a:hlinkClick r:id="rId5"/>
              </a:rPr>
              <a:t>/</a:t>
            </a:r>
            <a:r>
              <a:rPr lang="en-US" dirty="0" err="1" smtClean="0">
                <a:hlinkClick r:id="rId5"/>
              </a:rPr>
              <a:t>css_d</a:t>
            </a:r>
            <a:r>
              <a:rPr lang="en-US" dirty="0" smtClean="0">
                <a:hlinkClick r:id="rId5"/>
              </a:rPr>
              <a:t>/30/</a:t>
            </a:r>
            <a:r>
              <a:rPr lang="en-US" dirty="0" err="1" smtClean="0">
                <a:hlinkClick r:id="rId5"/>
              </a:rPr>
              <a:t>apollo</a:t>
            </a:r>
            <a:r>
              <a:rPr lang="en-US" dirty="0" smtClean="0">
                <a:hlinkClick r:id="rId5"/>
              </a:rPr>
              <a:t>-harp</a:t>
            </a:r>
            <a:endParaRPr lang="ru-RU" dirty="0" smtClean="0"/>
          </a:p>
          <a:p>
            <a:r>
              <a:rPr lang="en-US" dirty="0" err="1" smtClean="0">
                <a:hlinkClick r:id="rId6"/>
              </a:rPr>
              <a:t>http://almaz.myftp.org/2013/04/bog-apollon/</a:t>
            </a:r>
            <a:endParaRPr lang="ru-RU" dirty="0" smtClean="0"/>
          </a:p>
          <a:p>
            <a:r>
              <a:rPr lang="ru-RU" dirty="0" smtClean="0"/>
              <a:t>Афродита </a:t>
            </a:r>
            <a:r>
              <a:rPr lang="en-US" dirty="0" err="1" smtClean="0">
                <a:hlinkClick r:id="rId7"/>
              </a:rPr>
              <a:t>http://www.metalgearlegend.de/6/aphrodite-sceptre</a:t>
            </a:r>
            <a:endParaRPr lang="ru-RU" dirty="0" smtClean="0"/>
          </a:p>
          <a:p>
            <a:pPr>
              <a:buNone/>
            </a:pPr>
            <a:r>
              <a:rPr lang="en-US" dirty="0" err="1" smtClean="0">
                <a:hlinkClick r:id="rId8"/>
              </a:rPr>
              <a:t>http://philippines.my1.ru/news/43</a:t>
            </a:r>
            <a:endParaRPr lang="ru-RU" dirty="0" smtClean="0"/>
          </a:p>
          <a:p>
            <a:r>
              <a:rPr lang="ru-RU" dirty="0" smtClean="0"/>
              <a:t>Прокрустово ложе </a:t>
            </a:r>
            <a:r>
              <a:rPr lang="en-US" dirty="0" err="1" smtClean="0">
                <a:hlinkClick r:id="rId9"/>
              </a:rPr>
              <a:t>http://fb.ru/block_big.html</a:t>
            </a:r>
            <a:endParaRPr lang="ru-RU" dirty="0" smtClean="0"/>
          </a:p>
          <a:p>
            <a:r>
              <a:rPr lang="ru-RU" dirty="0" smtClean="0"/>
              <a:t>Кентавр </a:t>
            </a:r>
            <a:r>
              <a:rPr lang="en-US" dirty="0" err="1" smtClean="0">
                <a:hlinkClick r:id="rId10"/>
              </a:rPr>
              <a:t>http://www.razdor.ru/library-monster.aspx?monster=77</a:t>
            </a:r>
            <a:endParaRPr lang="ru-RU" dirty="0" smtClean="0"/>
          </a:p>
          <a:p>
            <a:r>
              <a:rPr lang="ru-RU" dirty="0" smtClean="0"/>
              <a:t>Каникулы </a:t>
            </a:r>
            <a:r>
              <a:rPr lang="en-US" dirty="0" err="1" smtClean="0">
                <a:hlinkClick r:id="rId11"/>
              </a:rPr>
              <a:t>http://lifecity.com.ua/?l=knowledge&amp;mod=view&amp;id=2048</a:t>
            </a:r>
            <a:endParaRPr lang="ru-RU" dirty="0" smtClean="0"/>
          </a:p>
          <a:p>
            <a:r>
              <a:rPr lang="ru-RU" dirty="0" smtClean="0"/>
              <a:t>Нарцисс </a:t>
            </a:r>
            <a:r>
              <a:rPr lang="en-US" dirty="0" err="1" smtClean="0">
                <a:hlinkClick r:id="rId12"/>
              </a:rPr>
              <a:t>http://www.liveinternet.ru/block_big.html</a:t>
            </a:r>
            <a:endParaRPr lang="ru-RU" dirty="0" smtClean="0"/>
          </a:p>
          <a:p>
            <a:r>
              <a:rPr lang="en-US" dirty="0" err="1" smtClean="0">
                <a:hlinkClick r:id="rId12"/>
              </a:rPr>
              <a:t>http://www.liveinternet.ru/block_big.html</a:t>
            </a:r>
            <a:endParaRPr lang="ru-RU" dirty="0" smtClean="0"/>
          </a:p>
          <a:p>
            <a:r>
              <a:rPr lang="en-US" dirty="0" err="1" smtClean="0">
                <a:hlinkClick r:id="rId13"/>
              </a:rPr>
              <a:t>http://skazanie.info/afrodita-erot-gimenej</a:t>
            </a:r>
            <a:endParaRPr lang="ru-RU" dirty="0" smtClean="0"/>
          </a:p>
          <a:p>
            <a:r>
              <a:rPr lang="ru-RU" dirty="0" smtClean="0"/>
              <a:t>Гермес </a:t>
            </a:r>
            <a:r>
              <a:rPr lang="en-US" dirty="0" err="1" smtClean="0">
                <a:hlinkClick r:id="rId14"/>
              </a:rPr>
              <a:t>http://anne-queen.com.ua/index.php?id=190</a:t>
            </a:r>
            <a:endParaRPr lang="ru-RU" dirty="0" smtClean="0"/>
          </a:p>
          <a:p>
            <a:r>
              <a:rPr lang="ru-RU" dirty="0" smtClean="0"/>
              <a:t>Рог изобилия </a:t>
            </a:r>
            <a:r>
              <a:rPr lang="en-US" dirty="0" err="1" smtClean="0">
                <a:hlinkClick r:id="rId15"/>
              </a:rPr>
              <a:t>http://artnow.ru/ru/gallery/3/19900/picture/0/720463.html</a:t>
            </a:r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Цифровые ресурсы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err="1" smtClean="0"/>
              <a:t>Стимфалийские</a:t>
            </a:r>
            <a:r>
              <a:rPr lang="ru-RU" dirty="0" smtClean="0"/>
              <a:t> птицы </a:t>
            </a:r>
            <a:r>
              <a:rPr lang="en-US" dirty="0" smtClean="0">
                <a:hlinkClick r:id="rId3"/>
              </a:rPr>
              <a:t>http://</a:t>
            </a:r>
            <a:r>
              <a:rPr lang="en-US" dirty="0" err="1" smtClean="0">
                <a:hlinkClick r:id="rId3"/>
              </a:rPr>
              <a:t>kajlas.ru</a:t>
            </a:r>
            <a:r>
              <a:rPr lang="en-US" dirty="0" smtClean="0">
                <a:hlinkClick r:id="rId3"/>
              </a:rPr>
              <a:t>/65-12-</a:t>
            </a:r>
            <a:r>
              <a:rPr lang="en-US" dirty="0" err="1" smtClean="0">
                <a:hlinkClick r:id="rId3"/>
              </a:rPr>
              <a:t>podvigov</a:t>
            </a:r>
            <a:r>
              <a:rPr lang="en-US" dirty="0" smtClean="0">
                <a:hlinkClick r:id="rId3"/>
              </a:rPr>
              <a:t>-</a:t>
            </a:r>
            <a:r>
              <a:rPr lang="en-US" dirty="0" err="1" smtClean="0">
                <a:hlinkClick r:id="rId3"/>
              </a:rPr>
              <a:t>gerakla</a:t>
            </a:r>
            <a:r>
              <a:rPr lang="en-US" dirty="0" smtClean="0">
                <a:hlinkClick r:id="rId3"/>
              </a:rPr>
              <a:t>-</a:t>
            </a:r>
            <a:r>
              <a:rPr lang="en-US" dirty="0" err="1" smtClean="0">
                <a:hlinkClick r:id="rId3"/>
              </a:rPr>
              <a:t>kratkoe</a:t>
            </a:r>
            <a:r>
              <a:rPr lang="en-US" dirty="0" smtClean="0">
                <a:hlinkClick r:id="rId3"/>
              </a:rPr>
              <a:t>-</a:t>
            </a:r>
            <a:r>
              <a:rPr lang="en-US" dirty="0" err="1" smtClean="0">
                <a:hlinkClick r:id="rId3"/>
              </a:rPr>
              <a:t>soderzhanie</a:t>
            </a:r>
            <a:r>
              <a:rPr lang="en-US" dirty="0" smtClean="0">
                <a:hlinkClick r:id="rId3"/>
              </a:rPr>
              <a:t>-s-</a:t>
            </a:r>
            <a:r>
              <a:rPr lang="en-US" dirty="0" err="1" smtClean="0">
                <a:hlinkClick r:id="rId3"/>
              </a:rPr>
              <a:t>foto</a:t>
            </a:r>
            <a:r>
              <a:rPr lang="en-US" dirty="0" smtClean="0">
                <a:hlinkClick r:id="rId3"/>
              </a:rPr>
              <a:t>-</a:t>
            </a:r>
            <a:r>
              <a:rPr lang="en-US" dirty="0" err="1" smtClean="0">
                <a:hlinkClick r:id="rId3"/>
              </a:rPr>
              <a:t>i</a:t>
            </a:r>
            <a:r>
              <a:rPr lang="en-US" dirty="0" smtClean="0">
                <a:hlinkClick r:id="rId3"/>
              </a:rPr>
              <a:t>-</a:t>
            </a:r>
            <a:r>
              <a:rPr lang="en-US" dirty="0" err="1" smtClean="0">
                <a:hlinkClick r:id="rId3"/>
              </a:rPr>
              <a:t>kartinkami</a:t>
            </a:r>
            <a:r>
              <a:rPr lang="en-US" dirty="0" smtClean="0">
                <a:hlinkClick r:id="rId3"/>
              </a:rPr>
              <a:t>-a-</a:t>
            </a:r>
            <a:r>
              <a:rPr lang="en-US" dirty="0" err="1" smtClean="0">
                <a:hlinkClick r:id="rId3"/>
              </a:rPr>
              <a:t>takzhe</a:t>
            </a:r>
            <a:r>
              <a:rPr lang="en-US" dirty="0" smtClean="0">
                <a:hlinkClick r:id="rId3"/>
              </a:rPr>
              <a:t>-film-pro-</a:t>
            </a:r>
            <a:r>
              <a:rPr lang="en-US" dirty="0" err="1" smtClean="0">
                <a:hlinkClick r:id="rId3"/>
              </a:rPr>
              <a:t>podvigi</a:t>
            </a:r>
            <a:r>
              <a:rPr lang="en-US" dirty="0" smtClean="0">
                <a:hlinkClick r:id="rId3"/>
              </a:rPr>
              <a:t>-</a:t>
            </a:r>
            <a:r>
              <a:rPr lang="en-US" dirty="0" err="1" smtClean="0">
                <a:hlinkClick r:id="rId3"/>
              </a:rPr>
              <a:t>gerakla</a:t>
            </a:r>
            <a:r>
              <a:rPr lang="en-US" dirty="0" smtClean="0">
                <a:hlinkClick r:id="rId3"/>
              </a:rPr>
              <a:t>-</a:t>
            </a:r>
            <a:r>
              <a:rPr lang="en-US" dirty="0" err="1" smtClean="0">
                <a:hlinkClick r:id="rId3"/>
              </a:rPr>
              <a:t>smotret</a:t>
            </a:r>
            <a:r>
              <a:rPr lang="en-US" dirty="0" smtClean="0">
                <a:hlinkClick r:id="rId3"/>
              </a:rPr>
              <a:t>-</a:t>
            </a:r>
            <a:r>
              <a:rPr lang="en-US" dirty="0" err="1" smtClean="0">
                <a:hlinkClick r:id="rId3"/>
              </a:rPr>
              <a:t>onlajn.html</a:t>
            </a:r>
            <a:endParaRPr lang="ru-RU" dirty="0" smtClean="0"/>
          </a:p>
          <a:p>
            <a:r>
              <a:rPr lang="ru-RU" dirty="0" smtClean="0"/>
              <a:t>Боги </a:t>
            </a:r>
            <a:r>
              <a:rPr lang="en-US" dirty="0" smtClean="0">
                <a:hlinkClick r:id="rId4"/>
              </a:rPr>
              <a:t>http://www.istmira.com/drugoe-drevniy-mir/6970-bogi-drevney-grecii.html</a:t>
            </a:r>
            <a:endParaRPr lang="ru-RU" dirty="0" smtClean="0"/>
          </a:p>
          <a:p>
            <a:r>
              <a:rPr lang="ru-RU" dirty="0" smtClean="0"/>
              <a:t>Гелиос </a:t>
            </a:r>
            <a:r>
              <a:rPr lang="en-US" dirty="0" err="1" smtClean="0">
                <a:hlinkClick r:id="rId5"/>
              </a:rPr>
              <a:t>http://www.liveinternet.ru/block_big.html</a:t>
            </a:r>
            <a:endParaRPr lang="ru-RU" dirty="0" smtClean="0"/>
          </a:p>
          <a:p>
            <a:r>
              <a:rPr lang="ru-RU" dirty="0" smtClean="0"/>
              <a:t>Сизифов труд </a:t>
            </a:r>
            <a:r>
              <a:rPr lang="en-US" dirty="0" err="1" smtClean="0">
                <a:hlinkClick r:id="rId6"/>
              </a:rPr>
              <a:t>http://dslov.ru/fslov/113.htm</a:t>
            </a:r>
            <a:endParaRPr lang="ru-RU" dirty="0" smtClean="0"/>
          </a:p>
          <a:p>
            <a:r>
              <a:rPr lang="ru-RU" dirty="0" smtClean="0"/>
              <a:t>Млечный путь </a:t>
            </a:r>
            <a:r>
              <a:rPr lang="en-US" dirty="0" err="1" smtClean="0">
                <a:hlinkClick r:id="rId7"/>
              </a:rPr>
              <a:t>http://intpicture.com/kak-fotografirovat-mlechnyj-put/</a:t>
            </a:r>
            <a:endParaRPr lang="ru-RU" dirty="0" smtClean="0"/>
          </a:p>
          <a:p>
            <a:r>
              <a:rPr lang="ru-RU" dirty="0" smtClean="0"/>
              <a:t>Падение Фаэтона </a:t>
            </a:r>
            <a:r>
              <a:rPr lang="en-US" dirty="0" smtClean="0">
                <a:hlinkClick r:id="rId8"/>
              </a:rPr>
              <a:t>https://artchive.ru/artists/1193~Dzhejms_Uord/works/294156~Padenie_Faetona</a:t>
            </a:r>
            <a:endParaRPr lang="ru-RU" dirty="0" smtClean="0"/>
          </a:p>
          <a:p>
            <a:r>
              <a:rPr lang="ru-RU" dirty="0" smtClean="0"/>
              <a:t>Кифара </a:t>
            </a:r>
            <a:r>
              <a:rPr lang="en-US" dirty="0" err="1" smtClean="0">
                <a:hlinkClick r:id="rId9"/>
              </a:rPr>
              <a:t>http://www.guitarforum.ru/viewtopic.php?f=13&amp;t=523</a:t>
            </a:r>
            <a:endParaRPr lang="ru-RU" dirty="0" smtClean="0"/>
          </a:p>
          <a:p>
            <a:r>
              <a:rPr lang="en-US" dirty="0" err="1" smtClean="0">
                <a:hlinkClick r:id="rId10"/>
              </a:rPr>
              <a:t>http://musicabo.narod.ru/Kithara.html</a:t>
            </a:r>
            <a:endParaRPr lang="ru-RU" dirty="0" smtClean="0"/>
          </a:p>
          <a:p>
            <a:r>
              <a:rPr lang="ru-RU" dirty="0" smtClean="0"/>
              <a:t>Ника </a:t>
            </a:r>
            <a:r>
              <a:rPr lang="en-US" dirty="0" err="1" smtClean="0">
                <a:hlinkClick r:id="rId11"/>
              </a:rPr>
              <a:t>http://www.suveni.ru/catalog/goods/17561.html</a:t>
            </a:r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24744"/>
            <a:ext cx="7776864" cy="48965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3200" dirty="0" smtClean="0">
                <a:solidFill>
                  <a:schemeClr val="tx1"/>
                </a:solidFill>
              </a:rPr>
              <a:t>Кто охраняет вход в царство Аида? Опишите его внешность</a:t>
            </a: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lvl="0"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Цифровые ресурсы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Геракл </a:t>
            </a:r>
            <a:r>
              <a:rPr lang="en-US" dirty="0" err="1" smtClean="0">
                <a:hlinkClick r:id="rId3"/>
              </a:rPr>
              <a:t>http://ancientrome.ru/art/artwork/img.htm?id=2574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http://irecommend.ru/content/ovsyanye-khlopya-russkii-produkt-gerkules</a:t>
            </a:r>
            <a:endParaRPr lang="ru-RU" dirty="0" smtClean="0"/>
          </a:p>
          <a:p>
            <a:r>
              <a:rPr lang="ru-RU" dirty="0" smtClean="0"/>
              <a:t>Олимп </a:t>
            </a:r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fotogid.org/Europe/2012/12/24/olimp-greciya.html</a:t>
            </a:r>
            <a:endParaRPr lang="ru-RU" dirty="0" smtClean="0"/>
          </a:p>
          <a:p>
            <a:r>
              <a:rPr lang="ru-RU" dirty="0" smtClean="0"/>
              <a:t>Нектар </a:t>
            </a:r>
            <a:r>
              <a:rPr lang="en-US" dirty="0">
                <a:hlinkClick r:id="rId6"/>
              </a:rPr>
              <a:t>http://korporacia.ru/%D0%BD%D0%B5%D0%BA%D1%82%D0%B0%D1%80-%D0%BA%D1%80%D0%B0%D1%81%D0%B0%D0%B2%D1%87%D0%B8%D0%BA-%D0%B0%D0%BF%D0%B5%D0%BB%D1%8C%D1%81%D0%B8%D0%BD-05-%</a:t>
            </a:r>
            <a:r>
              <a:rPr lang="en-US" dirty="0" smtClean="0">
                <a:hlinkClick r:id="rId6"/>
              </a:rPr>
              <a:t>D0%BB</a:t>
            </a:r>
            <a:endParaRPr lang="ru-RU" dirty="0" smtClean="0"/>
          </a:p>
          <a:p>
            <a:r>
              <a:rPr lang="ru-RU" dirty="0" smtClean="0"/>
              <a:t>Боги Олимпа </a:t>
            </a:r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900igr.net/fotografii/istorija/Grecheskie-bogi/017-Greki-schitali-chto-mestom-prebyvanija-bogov-javljaetsja-gora-Olimp.html</a:t>
            </a:r>
            <a:endParaRPr lang="ru-RU" dirty="0" smtClean="0"/>
          </a:p>
          <a:p>
            <a:r>
              <a:rPr lang="ru-RU" dirty="0" smtClean="0"/>
              <a:t>Богиня </a:t>
            </a:r>
            <a:r>
              <a:rPr lang="ru-RU" dirty="0" err="1" smtClean="0"/>
              <a:t>Ата</a:t>
            </a:r>
            <a:r>
              <a:rPr lang="ru-RU" dirty="0" smtClean="0"/>
              <a:t> </a:t>
            </a:r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e-rentier.ru.artonline.ru/painting_info/158495?mv=2</a:t>
            </a:r>
            <a:endParaRPr lang="ru-RU" dirty="0" smtClean="0"/>
          </a:p>
          <a:p>
            <a:r>
              <a:rPr lang="ru-RU" dirty="0" smtClean="0"/>
              <a:t>Атланты </a:t>
            </a:r>
            <a:r>
              <a:rPr lang="en-US" dirty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vk.com/id222684515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</TotalTime>
  <Words>995</Words>
  <Application>Microsoft Office PowerPoint</Application>
  <PresentationFormat>Экран (4:3)</PresentationFormat>
  <Paragraphs>530</Paragraphs>
  <Slides>90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90</vt:i4>
      </vt:variant>
    </vt:vector>
  </HeadingPairs>
  <TitlesOfParts>
    <vt:vector size="91" baseType="lpstr">
      <vt:lpstr>Тема Office</vt:lpstr>
      <vt:lpstr>Олимпийские игры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Цифровые ресурсы</vt:lpstr>
      <vt:lpstr>Цифровые ресурсы</vt:lpstr>
      <vt:lpstr>Цифровые ресурсы</vt:lpstr>
      <vt:lpstr>Цифровые 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Олимпийские игры</dc:title>
  <dc:creator>user</dc:creator>
  <cp:lastModifiedBy>admin</cp:lastModifiedBy>
  <cp:revision>66</cp:revision>
  <dcterms:created xsi:type="dcterms:W3CDTF">2013-09-21T13:11:41Z</dcterms:created>
  <dcterms:modified xsi:type="dcterms:W3CDTF">2016-02-13T12:25:28Z</dcterms:modified>
</cp:coreProperties>
</file>