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10" r:id="rId2"/>
    <p:sldId id="440" r:id="rId3"/>
    <p:sldId id="359" r:id="rId4"/>
    <p:sldId id="357" r:id="rId5"/>
    <p:sldId id="364" r:id="rId6"/>
    <p:sldId id="363" r:id="rId7"/>
    <p:sldId id="409" r:id="rId8"/>
    <p:sldId id="415" r:id="rId9"/>
    <p:sldId id="350" r:id="rId10"/>
    <p:sldId id="313" r:id="rId11"/>
    <p:sldId id="297" r:id="rId12"/>
    <p:sldId id="312" r:id="rId13"/>
    <p:sldId id="303" r:id="rId14"/>
    <p:sldId id="400" r:id="rId15"/>
    <p:sldId id="320" r:id="rId16"/>
    <p:sldId id="322" r:id="rId17"/>
    <p:sldId id="309" r:id="rId18"/>
    <p:sldId id="386" r:id="rId19"/>
    <p:sldId id="414" r:id="rId20"/>
    <p:sldId id="422" r:id="rId21"/>
    <p:sldId id="388" r:id="rId22"/>
    <p:sldId id="389" r:id="rId23"/>
    <p:sldId id="391" r:id="rId24"/>
    <p:sldId id="390" r:id="rId25"/>
    <p:sldId id="392" r:id="rId26"/>
    <p:sldId id="393" r:id="rId27"/>
    <p:sldId id="398" r:id="rId28"/>
    <p:sldId id="396" r:id="rId29"/>
    <p:sldId id="441" r:id="rId30"/>
    <p:sldId id="370" r:id="rId31"/>
    <p:sldId id="371" r:id="rId32"/>
    <p:sldId id="373" r:id="rId33"/>
    <p:sldId id="377" r:id="rId34"/>
    <p:sldId id="376" r:id="rId35"/>
    <p:sldId id="412" r:id="rId36"/>
    <p:sldId id="43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CA8C8-D8FA-4DE8-8842-0B47DA4999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ABA34-FAA0-440A-AD11-D921645F352E}">
      <dgm:prSet phldrT="[Текст]" custT="1"/>
      <dgm:spPr/>
      <dgm:t>
        <a:bodyPr/>
        <a:lstStyle/>
        <a:p>
          <a:r>
            <a:rPr lang="ru-RU" sz="4000" dirty="0" smtClean="0"/>
            <a:t>Породы кошек</a:t>
          </a:r>
          <a:endParaRPr lang="ru-RU" sz="4000" dirty="0"/>
        </a:p>
      </dgm:t>
    </dgm:pt>
    <dgm:pt modelId="{AAB39C86-5A66-4CFA-B085-2E705D7A7106}" type="parTrans" cxnId="{D32EDC91-2675-42B9-939B-838A15F179B7}">
      <dgm:prSet/>
      <dgm:spPr/>
      <dgm:t>
        <a:bodyPr/>
        <a:lstStyle/>
        <a:p>
          <a:endParaRPr lang="ru-RU"/>
        </a:p>
      </dgm:t>
    </dgm:pt>
    <dgm:pt modelId="{6E0FE008-EE36-4E22-9608-75BDC1C3D029}" type="sibTrans" cxnId="{D32EDC91-2675-42B9-939B-838A15F179B7}">
      <dgm:prSet/>
      <dgm:spPr/>
      <dgm:t>
        <a:bodyPr/>
        <a:lstStyle/>
        <a:p>
          <a:endParaRPr lang="ru-RU"/>
        </a:p>
      </dgm:t>
    </dgm:pt>
    <dgm:pt modelId="{1213C83A-186E-4D87-8291-1C1D92D242CD}">
      <dgm:prSet phldrT="[Текст]"/>
      <dgm:spPr/>
      <dgm:t>
        <a:bodyPr/>
        <a:lstStyle/>
        <a:p>
          <a:r>
            <a:rPr lang="ru-RU" dirty="0" err="1" smtClean="0"/>
            <a:t>длинношёрстные</a:t>
          </a:r>
          <a:endParaRPr lang="ru-RU" dirty="0"/>
        </a:p>
      </dgm:t>
    </dgm:pt>
    <dgm:pt modelId="{E20C9E18-16AF-4D48-BA24-30CE096FDD1B}" type="parTrans" cxnId="{623B1733-1100-443B-812A-E53ABA787474}">
      <dgm:prSet/>
      <dgm:spPr/>
      <dgm:t>
        <a:bodyPr/>
        <a:lstStyle/>
        <a:p>
          <a:endParaRPr lang="ru-RU"/>
        </a:p>
      </dgm:t>
    </dgm:pt>
    <dgm:pt modelId="{97693E30-3A0B-48A6-97B1-95FE9003DDCE}" type="sibTrans" cxnId="{623B1733-1100-443B-812A-E53ABA787474}">
      <dgm:prSet/>
      <dgm:spPr/>
      <dgm:t>
        <a:bodyPr/>
        <a:lstStyle/>
        <a:p>
          <a:endParaRPr lang="ru-RU"/>
        </a:p>
      </dgm:t>
    </dgm:pt>
    <dgm:pt modelId="{E242C809-C3F9-4EC9-918D-E9D3BFED3DBD}">
      <dgm:prSet phldrT="[Текст]"/>
      <dgm:spPr/>
      <dgm:t>
        <a:bodyPr/>
        <a:lstStyle/>
        <a:p>
          <a:r>
            <a:rPr lang="ru-RU" dirty="0" smtClean="0"/>
            <a:t>короткошёрстные</a:t>
          </a:r>
          <a:endParaRPr lang="ru-RU" dirty="0"/>
        </a:p>
      </dgm:t>
    </dgm:pt>
    <dgm:pt modelId="{C8AAC5B1-778E-4A57-85A8-4E109F222FE9}" type="parTrans" cxnId="{289ED1C7-F0C0-43A3-BAB0-77E5760C0F3B}">
      <dgm:prSet/>
      <dgm:spPr/>
      <dgm:t>
        <a:bodyPr/>
        <a:lstStyle/>
        <a:p>
          <a:endParaRPr lang="ru-RU"/>
        </a:p>
      </dgm:t>
    </dgm:pt>
    <dgm:pt modelId="{45201BA4-9D99-41FE-8A32-E4595A79198D}" type="sibTrans" cxnId="{289ED1C7-F0C0-43A3-BAB0-77E5760C0F3B}">
      <dgm:prSet/>
      <dgm:spPr/>
      <dgm:t>
        <a:bodyPr/>
        <a:lstStyle/>
        <a:p>
          <a:endParaRPr lang="ru-RU"/>
        </a:p>
      </dgm:t>
    </dgm:pt>
    <dgm:pt modelId="{2BEB2E13-9C7C-4CD8-AFB0-D3A9A4108052}">
      <dgm:prSet phldrT="[Текст]"/>
      <dgm:spPr/>
      <dgm:t>
        <a:bodyPr/>
        <a:lstStyle/>
        <a:p>
          <a:r>
            <a:rPr lang="ru-RU" dirty="0" smtClean="0"/>
            <a:t>голые</a:t>
          </a:r>
          <a:endParaRPr lang="ru-RU" dirty="0"/>
        </a:p>
      </dgm:t>
    </dgm:pt>
    <dgm:pt modelId="{503B1610-9646-4170-85BE-695F6F3C3691}" type="parTrans" cxnId="{4987DF30-D7ED-47B2-8E49-32C4FE49270A}">
      <dgm:prSet/>
      <dgm:spPr/>
      <dgm:t>
        <a:bodyPr/>
        <a:lstStyle/>
        <a:p>
          <a:endParaRPr lang="ru-RU"/>
        </a:p>
      </dgm:t>
    </dgm:pt>
    <dgm:pt modelId="{9F306B3A-889C-47D1-899B-BFE87C2DD0FE}" type="sibTrans" cxnId="{4987DF30-D7ED-47B2-8E49-32C4FE49270A}">
      <dgm:prSet/>
      <dgm:spPr/>
      <dgm:t>
        <a:bodyPr/>
        <a:lstStyle/>
        <a:p>
          <a:endParaRPr lang="ru-RU"/>
        </a:p>
      </dgm:t>
    </dgm:pt>
    <dgm:pt modelId="{AF8546CF-B99F-4AB8-A1F3-B071F583FE1A}" type="pres">
      <dgm:prSet presAssocID="{6B2CA8C8-D8FA-4DE8-8842-0B47DA4999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0CBD0B-0131-4BAB-AF50-78051D34C1ED}" type="pres">
      <dgm:prSet presAssocID="{4CEABA34-FAA0-440A-AD11-D921645F352E}" presName="hierRoot1" presStyleCnt="0">
        <dgm:presLayoutVars>
          <dgm:hierBranch val="init"/>
        </dgm:presLayoutVars>
      </dgm:prSet>
      <dgm:spPr/>
    </dgm:pt>
    <dgm:pt modelId="{86443274-A6AB-47CC-8667-AF66CC8CE7CB}" type="pres">
      <dgm:prSet presAssocID="{4CEABA34-FAA0-440A-AD11-D921645F352E}" presName="rootComposite1" presStyleCnt="0"/>
      <dgm:spPr/>
    </dgm:pt>
    <dgm:pt modelId="{EEB4FAA7-F15B-4A92-B512-29974A05AE58}" type="pres">
      <dgm:prSet presAssocID="{4CEABA34-FAA0-440A-AD11-D921645F352E}" presName="rootText1" presStyleLbl="node0" presStyleIdx="0" presStyleCnt="1" custScaleX="154856" custScaleY="76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A3250-C68C-4FD6-B244-C23BEFABED2E}" type="pres">
      <dgm:prSet presAssocID="{4CEABA34-FAA0-440A-AD11-D921645F35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835AF0-579E-49AE-BC99-BBB3FC0A3ABA}" type="pres">
      <dgm:prSet presAssocID="{4CEABA34-FAA0-440A-AD11-D921645F352E}" presName="hierChild2" presStyleCnt="0"/>
      <dgm:spPr/>
    </dgm:pt>
    <dgm:pt modelId="{19D15F13-83AF-4047-9A3D-CDD2FA20BCC2}" type="pres">
      <dgm:prSet presAssocID="{E20C9E18-16AF-4D48-BA24-30CE096FDD1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D44E9A0-963E-49FC-BD9E-A145CA4F5936}" type="pres">
      <dgm:prSet presAssocID="{1213C83A-186E-4D87-8291-1C1D92D242CD}" presName="hierRoot2" presStyleCnt="0">
        <dgm:presLayoutVars>
          <dgm:hierBranch val="init"/>
        </dgm:presLayoutVars>
      </dgm:prSet>
      <dgm:spPr/>
    </dgm:pt>
    <dgm:pt modelId="{32982A02-B3B3-478C-A723-447F3992F5C7}" type="pres">
      <dgm:prSet presAssocID="{1213C83A-186E-4D87-8291-1C1D92D242CD}" presName="rootComposite" presStyleCnt="0"/>
      <dgm:spPr/>
    </dgm:pt>
    <dgm:pt modelId="{B45A7E10-2FD1-4477-9B90-1EA3944346C0}" type="pres">
      <dgm:prSet presAssocID="{1213C83A-186E-4D87-8291-1C1D92D242CD}" presName="rootText" presStyleLbl="node2" presStyleIdx="0" presStyleCnt="3" custScaleY="69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0DC99F-1D23-4839-892B-723E9F9DDEE0}" type="pres">
      <dgm:prSet presAssocID="{1213C83A-186E-4D87-8291-1C1D92D242CD}" presName="rootConnector" presStyleLbl="node2" presStyleIdx="0" presStyleCnt="3"/>
      <dgm:spPr/>
      <dgm:t>
        <a:bodyPr/>
        <a:lstStyle/>
        <a:p>
          <a:endParaRPr lang="ru-RU"/>
        </a:p>
      </dgm:t>
    </dgm:pt>
    <dgm:pt modelId="{76DA03D0-35B2-4C20-861A-CDF071FF98DA}" type="pres">
      <dgm:prSet presAssocID="{1213C83A-186E-4D87-8291-1C1D92D242CD}" presName="hierChild4" presStyleCnt="0"/>
      <dgm:spPr/>
    </dgm:pt>
    <dgm:pt modelId="{13880145-138D-4A41-A20B-EFA6B7DB7288}" type="pres">
      <dgm:prSet presAssocID="{1213C83A-186E-4D87-8291-1C1D92D242CD}" presName="hierChild5" presStyleCnt="0"/>
      <dgm:spPr/>
    </dgm:pt>
    <dgm:pt modelId="{EF802C03-03CD-476A-92FD-60FF8D25DF6D}" type="pres">
      <dgm:prSet presAssocID="{C8AAC5B1-778E-4A57-85A8-4E109F222FE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CAB5DFD-B92A-4772-93AA-A18DD1B05411}" type="pres">
      <dgm:prSet presAssocID="{E242C809-C3F9-4EC9-918D-E9D3BFED3DBD}" presName="hierRoot2" presStyleCnt="0">
        <dgm:presLayoutVars>
          <dgm:hierBranch val="init"/>
        </dgm:presLayoutVars>
      </dgm:prSet>
      <dgm:spPr/>
    </dgm:pt>
    <dgm:pt modelId="{F866302E-6818-4B2C-AA2E-AFCBD3739E1A}" type="pres">
      <dgm:prSet presAssocID="{E242C809-C3F9-4EC9-918D-E9D3BFED3DBD}" presName="rootComposite" presStyleCnt="0"/>
      <dgm:spPr/>
    </dgm:pt>
    <dgm:pt modelId="{A53113EC-7AEE-4BAA-81E6-1A1362684427}" type="pres">
      <dgm:prSet presAssocID="{E242C809-C3F9-4EC9-918D-E9D3BFED3DBD}" presName="rootText" presStyleLbl="node2" presStyleIdx="1" presStyleCnt="3" custScaleY="69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00A60B-8C52-4CA0-9965-077E596C66EE}" type="pres">
      <dgm:prSet presAssocID="{E242C809-C3F9-4EC9-918D-E9D3BFED3DBD}" presName="rootConnector" presStyleLbl="node2" presStyleIdx="1" presStyleCnt="3"/>
      <dgm:spPr/>
      <dgm:t>
        <a:bodyPr/>
        <a:lstStyle/>
        <a:p>
          <a:endParaRPr lang="ru-RU"/>
        </a:p>
      </dgm:t>
    </dgm:pt>
    <dgm:pt modelId="{057D3DFA-CA09-439C-A874-9F733D1F9183}" type="pres">
      <dgm:prSet presAssocID="{E242C809-C3F9-4EC9-918D-E9D3BFED3DBD}" presName="hierChild4" presStyleCnt="0"/>
      <dgm:spPr/>
    </dgm:pt>
    <dgm:pt modelId="{DA640160-2647-41EB-AA7E-48933E99772F}" type="pres">
      <dgm:prSet presAssocID="{E242C809-C3F9-4EC9-918D-E9D3BFED3DBD}" presName="hierChild5" presStyleCnt="0"/>
      <dgm:spPr/>
    </dgm:pt>
    <dgm:pt modelId="{3D154B3F-4E95-4BB4-8E70-9B64823FA2D4}" type="pres">
      <dgm:prSet presAssocID="{503B1610-9646-4170-85BE-695F6F3C369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6A4A455-BB50-43C8-AC2F-E1CC727D4CC7}" type="pres">
      <dgm:prSet presAssocID="{2BEB2E13-9C7C-4CD8-AFB0-D3A9A4108052}" presName="hierRoot2" presStyleCnt="0">
        <dgm:presLayoutVars>
          <dgm:hierBranch val="init"/>
        </dgm:presLayoutVars>
      </dgm:prSet>
      <dgm:spPr/>
    </dgm:pt>
    <dgm:pt modelId="{318138CA-40A8-482E-9B41-B2EE626D721B}" type="pres">
      <dgm:prSet presAssocID="{2BEB2E13-9C7C-4CD8-AFB0-D3A9A4108052}" presName="rootComposite" presStyleCnt="0"/>
      <dgm:spPr/>
    </dgm:pt>
    <dgm:pt modelId="{60E79099-8256-4417-A457-409CA687E5C1}" type="pres">
      <dgm:prSet presAssocID="{2BEB2E13-9C7C-4CD8-AFB0-D3A9A4108052}" presName="rootText" presStyleLbl="node2" presStyleIdx="2" presStyleCnt="3" custScaleY="69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F7BF50-F869-43C2-B7FE-50DA66E783B6}" type="pres">
      <dgm:prSet presAssocID="{2BEB2E13-9C7C-4CD8-AFB0-D3A9A4108052}" presName="rootConnector" presStyleLbl="node2" presStyleIdx="2" presStyleCnt="3"/>
      <dgm:spPr/>
      <dgm:t>
        <a:bodyPr/>
        <a:lstStyle/>
        <a:p>
          <a:endParaRPr lang="ru-RU"/>
        </a:p>
      </dgm:t>
    </dgm:pt>
    <dgm:pt modelId="{6C067ABA-404E-4461-B8CA-C7662263EA04}" type="pres">
      <dgm:prSet presAssocID="{2BEB2E13-9C7C-4CD8-AFB0-D3A9A4108052}" presName="hierChild4" presStyleCnt="0"/>
      <dgm:spPr/>
    </dgm:pt>
    <dgm:pt modelId="{BBEF8EA8-AB8F-4EA6-ABE6-FF35757CE068}" type="pres">
      <dgm:prSet presAssocID="{2BEB2E13-9C7C-4CD8-AFB0-D3A9A4108052}" presName="hierChild5" presStyleCnt="0"/>
      <dgm:spPr/>
    </dgm:pt>
    <dgm:pt modelId="{0F6AEA63-47DD-497A-B80C-8DA92210C387}" type="pres">
      <dgm:prSet presAssocID="{4CEABA34-FAA0-440A-AD11-D921645F352E}" presName="hierChild3" presStyleCnt="0"/>
      <dgm:spPr/>
    </dgm:pt>
  </dgm:ptLst>
  <dgm:cxnLst>
    <dgm:cxn modelId="{A7463DC3-1F0E-489B-9EB2-84C103465E0F}" type="presOf" srcId="{503B1610-9646-4170-85BE-695F6F3C3691}" destId="{3D154B3F-4E95-4BB4-8E70-9B64823FA2D4}" srcOrd="0" destOrd="0" presId="urn:microsoft.com/office/officeart/2005/8/layout/orgChart1"/>
    <dgm:cxn modelId="{4987DF30-D7ED-47B2-8E49-32C4FE49270A}" srcId="{4CEABA34-FAA0-440A-AD11-D921645F352E}" destId="{2BEB2E13-9C7C-4CD8-AFB0-D3A9A4108052}" srcOrd="2" destOrd="0" parTransId="{503B1610-9646-4170-85BE-695F6F3C3691}" sibTransId="{9F306B3A-889C-47D1-899B-BFE87C2DD0FE}"/>
    <dgm:cxn modelId="{0A70A296-FD0C-47DA-B538-882EA308F06D}" type="presOf" srcId="{1213C83A-186E-4D87-8291-1C1D92D242CD}" destId="{B45A7E10-2FD1-4477-9B90-1EA3944346C0}" srcOrd="0" destOrd="0" presId="urn:microsoft.com/office/officeart/2005/8/layout/orgChart1"/>
    <dgm:cxn modelId="{54ABD060-238E-4EF5-986D-3563032B19E5}" type="presOf" srcId="{E242C809-C3F9-4EC9-918D-E9D3BFED3DBD}" destId="{E000A60B-8C52-4CA0-9965-077E596C66EE}" srcOrd="1" destOrd="0" presId="urn:microsoft.com/office/officeart/2005/8/layout/orgChart1"/>
    <dgm:cxn modelId="{623B1733-1100-443B-812A-E53ABA787474}" srcId="{4CEABA34-FAA0-440A-AD11-D921645F352E}" destId="{1213C83A-186E-4D87-8291-1C1D92D242CD}" srcOrd="0" destOrd="0" parTransId="{E20C9E18-16AF-4D48-BA24-30CE096FDD1B}" sibTransId="{97693E30-3A0B-48A6-97B1-95FE9003DDCE}"/>
    <dgm:cxn modelId="{09693FA2-B104-4D4E-A90E-279D4B9F37AE}" type="presOf" srcId="{2BEB2E13-9C7C-4CD8-AFB0-D3A9A4108052}" destId="{60E79099-8256-4417-A457-409CA687E5C1}" srcOrd="0" destOrd="0" presId="urn:microsoft.com/office/officeart/2005/8/layout/orgChart1"/>
    <dgm:cxn modelId="{C72E3CF9-CC90-45C1-BB26-103F2329687E}" type="presOf" srcId="{4CEABA34-FAA0-440A-AD11-D921645F352E}" destId="{C7AA3250-C68C-4FD6-B244-C23BEFABED2E}" srcOrd="1" destOrd="0" presId="urn:microsoft.com/office/officeart/2005/8/layout/orgChart1"/>
    <dgm:cxn modelId="{45063F2E-9A06-4ECE-AA61-31032EE7133C}" type="presOf" srcId="{E20C9E18-16AF-4D48-BA24-30CE096FDD1B}" destId="{19D15F13-83AF-4047-9A3D-CDD2FA20BCC2}" srcOrd="0" destOrd="0" presId="urn:microsoft.com/office/officeart/2005/8/layout/orgChart1"/>
    <dgm:cxn modelId="{37261CD8-C05E-4192-9875-1FB5BDD6473C}" type="presOf" srcId="{6B2CA8C8-D8FA-4DE8-8842-0B47DA4999FA}" destId="{AF8546CF-B99F-4AB8-A1F3-B071F583FE1A}" srcOrd="0" destOrd="0" presId="urn:microsoft.com/office/officeart/2005/8/layout/orgChart1"/>
    <dgm:cxn modelId="{3FBE2B47-F66A-4E2B-835B-774E5032FCF0}" type="presOf" srcId="{2BEB2E13-9C7C-4CD8-AFB0-D3A9A4108052}" destId="{0DF7BF50-F869-43C2-B7FE-50DA66E783B6}" srcOrd="1" destOrd="0" presId="urn:microsoft.com/office/officeart/2005/8/layout/orgChart1"/>
    <dgm:cxn modelId="{D32EDC91-2675-42B9-939B-838A15F179B7}" srcId="{6B2CA8C8-D8FA-4DE8-8842-0B47DA4999FA}" destId="{4CEABA34-FAA0-440A-AD11-D921645F352E}" srcOrd="0" destOrd="0" parTransId="{AAB39C86-5A66-4CFA-B085-2E705D7A7106}" sibTransId="{6E0FE008-EE36-4E22-9608-75BDC1C3D029}"/>
    <dgm:cxn modelId="{A4AC0751-75CC-48B8-96F6-A39CE37CC9AE}" type="presOf" srcId="{4CEABA34-FAA0-440A-AD11-D921645F352E}" destId="{EEB4FAA7-F15B-4A92-B512-29974A05AE58}" srcOrd="0" destOrd="0" presId="urn:microsoft.com/office/officeart/2005/8/layout/orgChart1"/>
    <dgm:cxn modelId="{289ED1C7-F0C0-43A3-BAB0-77E5760C0F3B}" srcId="{4CEABA34-FAA0-440A-AD11-D921645F352E}" destId="{E242C809-C3F9-4EC9-918D-E9D3BFED3DBD}" srcOrd="1" destOrd="0" parTransId="{C8AAC5B1-778E-4A57-85A8-4E109F222FE9}" sibTransId="{45201BA4-9D99-41FE-8A32-E4595A79198D}"/>
    <dgm:cxn modelId="{B406EEEA-0EDA-4A41-853C-D731BD086073}" type="presOf" srcId="{C8AAC5B1-778E-4A57-85A8-4E109F222FE9}" destId="{EF802C03-03CD-476A-92FD-60FF8D25DF6D}" srcOrd="0" destOrd="0" presId="urn:microsoft.com/office/officeart/2005/8/layout/orgChart1"/>
    <dgm:cxn modelId="{41E18E51-38A2-4DC2-8C71-AC281788268F}" type="presOf" srcId="{E242C809-C3F9-4EC9-918D-E9D3BFED3DBD}" destId="{A53113EC-7AEE-4BAA-81E6-1A1362684427}" srcOrd="0" destOrd="0" presId="urn:microsoft.com/office/officeart/2005/8/layout/orgChart1"/>
    <dgm:cxn modelId="{3C9017C1-2456-445C-B216-62EE10BA51C0}" type="presOf" srcId="{1213C83A-186E-4D87-8291-1C1D92D242CD}" destId="{A50DC99F-1D23-4839-892B-723E9F9DDEE0}" srcOrd="1" destOrd="0" presId="urn:microsoft.com/office/officeart/2005/8/layout/orgChart1"/>
    <dgm:cxn modelId="{936A5C9C-7832-43A8-8677-6D5C4B637776}" type="presParOf" srcId="{AF8546CF-B99F-4AB8-A1F3-B071F583FE1A}" destId="{2C0CBD0B-0131-4BAB-AF50-78051D34C1ED}" srcOrd="0" destOrd="0" presId="urn:microsoft.com/office/officeart/2005/8/layout/orgChart1"/>
    <dgm:cxn modelId="{F1E77B69-52D9-4BA9-B839-0146029DB1FF}" type="presParOf" srcId="{2C0CBD0B-0131-4BAB-AF50-78051D34C1ED}" destId="{86443274-A6AB-47CC-8667-AF66CC8CE7CB}" srcOrd="0" destOrd="0" presId="urn:microsoft.com/office/officeart/2005/8/layout/orgChart1"/>
    <dgm:cxn modelId="{77678711-B82F-4DFF-A937-AA33B4854BF4}" type="presParOf" srcId="{86443274-A6AB-47CC-8667-AF66CC8CE7CB}" destId="{EEB4FAA7-F15B-4A92-B512-29974A05AE58}" srcOrd="0" destOrd="0" presId="urn:microsoft.com/office/officeart/2005/8/layout/orgChart1"/>
    <dgm:cxn modelId="{B4FB68E7-DEE7-455D-903D-F8BECE326634}" type="presParOf" srcId="{86443274-A6AB-47CC-8667-AF66CC8CE7CB}" destId="{C7AA3250-C68C-4FD6-B244-C23BEFABED2E}" srcOrd="1" destOrd="0" presId="urn:microsoft.com/office/officeart/2005/8/layout/orgChart1"/>
    <dgm:cxn modelId="{3D534531-EFFC-4454-B6DF-282DF94E90ED}" type="presParOf" srcId="{2C0CBD0B-0131-4BAB-AF50-78051D34C1ED}" destId="{03835AF0-579E-49AE-BC99-BBB3FC0A3ABA}" srcOrd="1" destOrd="0" presId="urn:microsoft.com/office/officeart/2005/8/layout/orgChart1"/>
    <dgm:cxn modelId="{DF17DB04-BD4C-4010-BB4C-A447E2ECA604}" type="presParOf" srcId="{03835AF0-579E-49AE-BC99-BBB3FC0A3ABA}" destId="{19D15F13-83AF-4047-9A3D-CDD2FA20BCC2}" srcOrd="0" destOrd="0" presId="urn:microsoft.com/office/officeart/2005/8/layout/orgChart1"/>
    <dgm:cxn modelId="{389768AB-BA41-4079-A5E8-30E3728FFB8B}" type="presParOf" srcId="{03835AF0-579E-49AE-BC99-BBB3FC0A3ABA}" destId="{2D44E9A0-963E-49FC-BD9E-A145CA4F5936}" srcOrd="1" destOrd="0" presId="urn:microsoft.com/office/officeart/2005/8/layout/orgChart1"/>
    <dgm:cxn modelId="{4728DBB1-0BCA-4AF3-A8CA-7326CBC9FAF1}" type="presParOf" srcId="{2D44E9A0-963E-49FC-BD9E-A145CA4F5936}" destId="{32982A02-B3B3-478C-A723-447F3992F5C7}" srcOrd="0" destOrd="0" presId="urn:microsoft.com/office/officeart/2005/8/layout/orgChart1"/>
    <dgm:cxn modelId="{58C6877B-8A0B-4B0F-965F-11246F03C5D3}" type="presParOf" srcId="{32982A02-B3B3-478C-A723-447F3992F5C7}" destId="{B45A7E10-2FD1-4477-9B90-1EA3944346C0}" srcOrd="0" destOrd="0" presId="urn:microsoft.com/office/officeart/2005/8/layout/orgChart1"/>
    <dgm:cxn modelId="{2F6D1AB1-A86D-45F8-8C3E-8C7EA1033DD9}" type="presParOf" srcId="{32982A02-B3B3-478C-A723-447F3992F5C7}" destId="{A50DC99F-1D23-4839-892B-723E9F9DDEE0}" srcOrd="1" destOrd="0" presId="urn:microsoft.com/office/officeart/2005/8/layout/orgChart1"/>
    <dgm:cxn modelId="{38E7DE1B-79B1-4544-B6E0-FAFF43764287}" type="presParOf" srcId="{2D44E9A0-963E-49FC-BD9E-A145CA4F5936}" destId="{76DA03D0-35B2-4C20-861A-CDF071FF98DA}" srcOrd="1" destOrd="0" presId="urn:microsoft.com/office/officeart/2005/8/layout/orgChart1"/>
    <dgm:cxn modelId="{BC3FAA59-D466-4740-AECF-12DE6152BB46}" type="presParOf" srcId="{2D44E9A0-963E-49FC-BD9E-A145CA4F5936}" destId="{13880145-138D-4A41-A20B-EFA6B7DB7288}" srcOrd="2" destOrd="0" presId="urn:microsoft.com/office/officeart/2005/8/layout/orgChart1"/>
    <dgm:cxn modelId="{C93135E2-9BD6-4597-B2B8-3ADDC4814576}" type="presParOf" srcId="{03835AF0-579E-49AE-BC99-BBB3FC0A3ABA}" destId="{EF802C03-03CD-476A-92FD-60FF8D25DF6D}" srcOrd="2" destOrd="0" presId="urn:microsoft.com/office/officeart/2005/8/layout/orgChart1"/>
    <dgm:cxn modelId="{64A46587-36BB-417B-B05D-DF4C4B9BF191}" type="presParOf" srcId="{03835AF0-579E-49AE-BC99-BBB3FC0A3ABA}" destId="{CCAB5DFD-B92A-4772-93AA-A18DD1B05411}" srcOrd="3" destOrd="0" presId="urn:microsoft.com/office/officeart/2005/8/layout/orgChart1"/>
    <dgm:cxn modelId="{03DA1273-DBDC-4F08-9132-216B4522B5B5}" type="presParOf" srcId="{CCAB5DFD-B92A-4772-93AA-A18DD1B05411}" destId="{F866302E-6818-4B2C-AA2E-AFCBD3739E1A}" srcOrd="0" destOrd="0" presId="urn:microsoft.com/office/officeart/2005/8/layout/orgChart1"/>
    <dgm:cxn modelId="{742F2FCC-72DB-4503-AF24-7A83713773E1}" type="presParOf" srcId="{F866302E-6818-4B2C-AA2E-AFCBD3739E1A}" destId="{A53113EC-7AEE-4BAA-81E6-1A1362684427}" srcOrd="0" destOrd="0" presId="urn:microsoft.com/office/officeart/2005/8/layout/orgChart1"/>
    <dgm:cxn modelId="{87B80A45-A729-4813-BA5A-C873E95D3ADF}" type="presParOf" srcId="{F866302E-6818-4B2C-AA2E-AFCBD3739E1A}" destId="{E000A60B-8C52-4CA0-9965-077E596C66EE}" srcOrd="1" destOrd="0" presId="urn:microsoft.com/office/officeart/2005/8/layout/orgChart1"/>
    <dgm:cxn modelId="{120676B2-44E0-4FC9-9980-4F24C8A29AAB}" type="presParOf" srcId="{CCAB5DFD-B92A-4772-93AA-A18DD1B05411}" destId="{057D3DFA-CA09-439C-A874-9F733D1F9183}" srcOrd="1" destOrd="0" presId="urn:microsoft.com/office/officeart/2005/8/layout/orgChart1"/>
    <dgm:cxn modelId="{D8A33D5D-892D-4665-8335-4A380187AAFA}" type="presParOf" srcId="{CCAB5DFD-B92A-4772-93AA-A18DD1B05411}" destId="{DA640160-2647-41EB-AA7E-48933E99772F}" srcOrd="2" destOrd="0" presId="urn:microsoft.com/office/officeart/2005/8/layout/orgChart1"/>
    <dgm:cxn modelId="{79535A01-856B-4E0E-9723-9C0B4F358FD3}" type="presParOf" srcId="{03835AF0-579E-49AE-BC99-BBB3FC0A3ABA}" destId="{3D154B3F-4E95-4BB4-8E70-9B64823FA2D4}" srcOrd="4" destOrd="0" presId="urn:microsoft.com/office/officeart/2005/8/layout/orgChart1"/>
    <dgm:cxn modelId="{94E8ABE5-E54A-4018-8448-11B5C28D2977}" type="presParOf" srcId="{03835AF0-579E-49AE-BC99-BBB3FC0A3ABA}" destId="{36A4A455-BB50-43C8-AC2F-E1CC727D4CC7}" srcOrd="5" destOrd="0" presId="urn:microsoft.com/office/officeart/2005/8/layout/orgChart1"/>
    <dgm:cxn modelId="{EECDA83B-118B-4B45-A9F9-44BADDC31C2B}" type="presParOf" srcId="{36A4A455-BB50-43C8-AC2F-E1CC727D4CC7}" destId="{318138CA-40A8-482E-9B41-B2EE626D721B}" srcOrd="0" destOrd="0" presId="urn:microsoft.com/office/officeart/2005/8/layout/orgChart1"/>
    <dgm:cxn modelId="{3B8EA630-92B7-46DF-80B8-7BD2BE8DF8E8}" type="presParOf" srcId="{318138CA-40A8-482E-9B41-B2EE626D721B}" destId="{60E79099-8256-4417-A457-409CA687E5C1}" srcOrd="0" destOrd="0" presId="urn:microsoft.com/office/officeart/2005/8/layout/orgChart1"/>
    <dgm:cxn modelId="{3857C4E7-D3AA-4C54-9B72-2F042F681E4F}" type="presParOf" srcId="{318138CA-40A8-482E-9B41-B2EE626D721B}" destId="{0DF7BF50-F869-43C2-B7FE-50DA66E783B6}" srcOrd="1" destOrd="0" presId="urn:microsoft.com/office/officeart/2005/8/layout/orgChart1"/>
    <dgm:cxn modelId="{D97B0C8A-4C01-4489-8CA9-91A599E9488A}" type="presParOf" srcId="{36A4A455-BB50-43C8-AC2F-E1CC727D4CC7}" destId="{6C067ABA-404E-4461-B8CA-C7662263EA04}" srcOrd="1" destOrd="0" presId="urn:microsoft.com/office/officeart/2005/8/layout/orgChart1"/>
    <dgm:cxn modelId="{B2DF5FF9-819D-4FD6-900D-B6FF30F2B48E}" type="presParOf" srcId="{36A4A455-BB50-43C8-AC2F-E1CC727D4CC7}" destId="{BBEF8EA8-AB8F-4EA6-ABE6-FF35757CE068}" srcOrd="2" destOrd="0" presId="urn:microsoft.com/office/officeart/2005/8/layout/orgChart1"/>
    <dgm:cxn modelId="{2C16C9D8-4F10-4249-8C64-268BF2106DAD}" type="presParOf" srcId="{2C0CBD0B-0131-4BAB-AF50-78051D34C1ED}" destId="{0F6AEA63-47DD-497A-B80C-8DA92210C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CA8C8-D8FA-4DE8-8842-0B47DA4999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ABA34-FAA0-440A-AD11-D921645F352E}">
      <dgm:prSet phldrT="[Текст]" custT="1"/>
      <dgm:spPr/>
      <dgm:t>
        <a:bodyPr/>
        <a:lstStyle/>
        <a:p>
          <a:r>
            <a:rPr lang="ru-RU" sz="4000" dirty="0" smtClean="0"/>
            <a:t>Породы собак</a:t>
          </a:r>
          <a:endParaRPr lang="ru-RU" sz="4000" dirty="0"/>
        </a:p>
      </dgm:t>
    </dgm:pt>
    <dgm:pt modelId="{AAB39C86-5A66-4CFA-B085-2E705D7A7106}" type="parTrans" cxnId="{D32EDC91-2675-42B9-939B-838A15F179B7}">
      <dgm:prSet/>
      <dgm:spPr/>
      <dgm:t>
        <a:bodyPr/>
        <a:lstStyle/>
        <a:p>
          <a:endParaRPr lang="ru-RU"/>
        </a:p>
      </dgm:t>
    </dgm:pt>
    <dgm:pt modelId="{6E0FE008-EE36-4E22-9608-75BDC1C3D029}" type="sibTrans" cxnId="{D32EDC91-2675-42B9-939B-838A15F179B7}">
      <dgm:prSet/>
      <dgm:spPr/>
      <dgm:t>
        <a:bodyPr/>
        <a:lstStyle/>
        <a:p>
          <a:endParaRPr lang="ru-RU"/>
        </a:p>
      </dgm:t>
    </dgm:pt>
    <dgm:pt modelId="{1213C83A-186E-4D87-8291-1C1D92D242CD}">
      <dgm:prSet phldrT="[Текст]"/>
      <dgm:spPr/>
      <dgm:t>
        <a:bodyPr/>
        <a:lstStyle/>
        <a:p>
          <a:r>
            <a:rPr lang="ru-RU" dirty="0" smtClean="0"/>
            <a:t>служебные</a:t>
          </a:r>
          <a:endParaRPr lang="ru-RU" dirty="0"/>
        </a:p>
      </dgm:t>
    </dgm:pt>
    <dgm:pt modelId="{E20C9E18-16AF-4D48-BA24-30CE096FDD1B}" type="parTrans" cxnId="{623B1733-1100-443B-812A-E53ABA787474}">
      <dgm:prSet/>
      <dgm:spPr/>
      <dgm:t>
        <a:bodyPr/>
        <a:lstStyle/>
        <a:p>
          <a:endParaRPr lang="ru-RU"/>
        </a:p>
      </dgm:t>
    </dgm:pt>
    <dgm:pt modelId="{97693E30-3A0B-48A6-97B1-95FE9003DDCE}" type="sibTrans" cxnId="{623B1733-1100-443B-812A-E53ABA787474}">
      <dgm:prSet/>
      <dgm:spPr/>
      <dgm:t>
        <a:bodyPr/>
        <a:lstStyle/>
        <a:p>
          <a:endParaRPr lang="ru-RU"/>
        </a:p>
      </dgm:t>
    </dgm:pt>
    <dgm:pt modelId="{E242C809-C3F9-4EC9-918D-E9D3BFED3DBD}">
      <dgm:prSet phldrT="[Текст]"/>
      <dgm:spPr/>
      <dgm:t>
        <a:bodyPr/>
        <a:lstStyle/>
        <a:p>
          <a:r>
            <a:rPr lang="ru-RU" dirty="0" smtClean="0"/>
            <a:t>охотничьи</a:t>
          </a:r>
          <a:endParaRPr lang="ru-RU" dirty="0"/>
        </a:p>
      </dgm:t>
    </dgm:pt>
    <dgm:pt modelId="{C8AAC5B1-778E-4A57-85A8-4E109F222FE9}" type="parTrans" cxnId="{289ED1C7-F0C0-43A3-BAB0-77E5760C0F3B}">
      <dgm:prSet/>
      <dgm:spPr/>
      <dgm:t>
        <a:bodyPr/>
        <a:lstStyle/>
        <a:p>
          <a:endParaRPr lang="ru-RU"/>
        </a:p>
      </dgm:t>
    </dgm:pt>
    <dgm:pt modelId="{45201BA4-9D99-41FE-8A32-E4595A79198D}" type="sibTrans" cxnId="{289ED1C7-F0C0-43A3-BAB0-77E5760C0F3B}">
      <dgm:prSet/>
      <dgm:spPr/>
      <dgm:t>
        <a:bodyPr/>
        <a:lstStyle/>
        <a:p>
          <a:endParaRPr lang="ru-RU"/>
        </a:p>
      </dgm:t>
    </dgm:pt>
    <dgm:pt modelId="{2BEB2E13-9C7C-4CD8-AFB0-D3A9A4108052}">
      <dgm:prSet phldrT="[Текст]"/>
      <dgm:spPr/>
      <dgm:t>
        <a:bodyPr/>
        <a:lstStyle/>
        <a:p>
          <a:r>
            <a:rPr lang="ru-RU" dirty="0" smtClean="0"/>
            <a:t>декоративные</a:t>
          </a:r>
          <a:endParaRPr lang="ru-RU" dirty="0"/>
        </a:p>
      </dgm:t>
    </dgm:pt>
    <dgm:pt modelId="{503B1610-9646-4170-85BE-695F6F3C3691}" type="parTrans" cxnId="{4987DF30-D7ED-47B2-8E49-32C4FE49270A}">
      <dgm:prSet/>
      <dgm:spPr/>
      <dgm:t>
        <a:bodyPr/>
        <a:lstStyle/>
        <a:p>
          <a:endParaRPr lang="ru-RU"/>
        </a:p>
      </dgm:t>
    </dgm:pt>
    <dgm:pt modelId="{9F306B3A-889C-47D1-899B-BFE87C2DD0FE}" type="sibTrans" cxnId="{4987DF30-D7ED-47B2-8E49-32C4FE49270A}">
      <dgm:prSet/>
      <dgm:spPr/>
      <dgm:t>
        <a:bodyPr/>
        <a:lstStyle/>
        <a:p>
          <a:endParaRPr lang="ru-RU"/>
        </a:p>
      </dgm:t>
    </dgm:pt>
    <dgm:pt modelId="{AF8546CF-B99F-4AB8-A1F3-B071F583FE1A}" type="pres">
      <dgm:prSet presAssocID="{6B2CA8C8-D8FA-4DE8-8842-0B47DA4999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0CBD0B-0131-4BAB-AF50-78051D34C1ED}" type="pres">
      <dgm:prSet presAssocID="{4CEABA34-FAA0-440A-AD11-D921645F352E}" presName="hierRoot1" presStyleCnt="0">
        <dgm:presLayoutVars>
          <dgm:hierBranch val="init"/>
        </dgm:presLayoutVars>
      </dgm:prSet>
      <dgm:spPr/>
    </dgm:pt>
    <dgm:pt modelId="{86443274-A6AB-47CC-8667-AF66CC8CE7CB}" type="pres">
      <dgm:prSet presAssocID="{4CEABA34-FAA0-440A-AD11-D921645F352E}" presName="rootComposite1" presStyleCnt="0"/>
      <dgm:spPr/>
    </dgm:pt>
    <dgm:pt modelId="{EEB4FAA7-F15B-4A92-B512-29974A05AE58}" type="pres">
      <dgm:prSet presAssocID="{4CEABA34-FAA0-440A-AD11-D921645F352E}" presName="rootText1" presStyleLbl="node0" presStyleIdx="0" presStyleCnt="1" custScaleX="154856" custScaleY="76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A3250-C68C-4FD6-B244-C23BEFABED2E}" type="pres">
      <dgm:prSet presAssocID="{4CEABA34-FAA0-440A-AD11-D921645F35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835AF0-579E-49AE-BC99-BBB3FC0A3ABA}" type="pres">
      <dgm:prSet presAssocID="{4CEABA34-FAA0-440A-AD11-D921645F352E}" presName="hierChild2" presStyleCnt="0"/>
      <dgm:spPr/>
    </dgm:pt>
    <dgm:pt modelId="{19D15F13-83AF-4047-9A3D-CDD2FA20BCC2}" type="pres">
      <dgm:prSet presAssocID="{E20C9E18-16AF-4D48-BA24-30CE096FDD1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D44E9A0-963E-49FC-BD9E-A145CA4F5936}" type="pres">
      <dgm:prSet presAssocID="{1213C83A-186E-4D87-8291-1C1D92D242CD}" presName="hierRoot2" presStyleCnt="0">
        <dgm:presLayoutVars>
          <dgm:hierBranch val="init"/>
        </dgm:presLayoutVars>
      </dgm:prSet>
      <dgm:spPr/>
    </dgm:pt>
    <dgm:pt modelId="{32982A02-B3B3-478C-A723-447F3992F5C7}" type="pres">
      <dgm:prSet presAssocID="{1213C83A-186E-4D87-8291-1C1D92D242CD}" presName="rootComposite" presStyleCnt="0"/>
      <dgm:spPr/>
    </dgm:pt>
    <dgm:pt modelId="{B45A7E10-2FD1-4477-9B90-1EA3944346C0}" type="pres">
      <dgm:prSet presAssocID="{1213C83A-186E-4D87-8291-1C1D92D242CD}" presName="rootText" presStyleLbl="node2" presStyleIdx="0" presStyleCnt="3" custScaleY="69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0DC99F-1D23-4839-892B-723E9F9DDEE0}" type="pres">
      <dgm:prSet presAssocID="{1213C83A-186E-4D87-8291-1C1D92D242CD}" presName="rootConnector" presStyleLbl="node2" presStyleIdx="0" presStyleCnt="3"/>
      <dgm:spPr/>
      <dgm:t>
        <a:bodyPr/>
        <a:lstStyle/>
        <a:p>
          <a:endParaRPr lang="ru-RU"/>
        </a:p>
      </dgm:t>
    </dgm:pt>
    <dgm:pt modelId="{76DA03D0-35B2-4C20-861A-CDF071FF98DA}" type="pres">
      <dgm:prSet presAssocID="{1213C83A-186E-4D87-8291-1C1D92D242CD}" presName="hierChild4" presStyleCnt="0"/>
      <dgm:spPr/>
    </dgm:pt>
    <dgm:pt modelId="{13880145-138D-4A41-A20B-EFA6B7DB7288}" type="pres">
      <dgm:prSet presAssocID="{1213C83A-186E-4D87-8291-1C1D92D242CD}" presName="hierChild5" presStyleCnt="0"/>
      <dgm:spPr/>
    </dgm:pt>
    <dgm:pt modelId="{EF802C03-03CD-476A-92FD-60FF8D25DF6D}" type="pres">
      <dgm:prSet presAssocID="{C8AAC5B1-778E-4A57-85A8-4E109F222FE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CAB5DFD-B92A-4772-93AA-A18DD1B05411}" type="pres">
      <dgm:prSet presAssocID="{E242C809-C3F9-4EC9-918D-E9D3BFED3DBD}" presName="hierRoot2" presStyleCnt="0">
        <dgm:presLayoutVars>
          <dgm:hierBranch val="init"/>
        </dgm:presLayoutVars>
      </dgm:prSet>
      <dgm:spPr/>
    </dgm:pt>
    <dgm:pt modelId="{F866302E-6818-4B2C-AA2E-AFCBD3739E1A}" type="pres">
      <dgm:prSet presAssocID="{E242C809-C3F9-4EC9-918D-E9D3BFED3DBD}" presName="rootComposite" presStyleCnt="0"/>
      <dgm:spPr/>
    </dgm:pt>
    <dgm:pt modelId="{A53113EC-7AEE-4BAA-81E6-1A1362684427}" type="pres">
      <dgm:prSet presAssocID="{E242C809-C3F9-4EC9-918D-E9D3BFED3DBD}" presName="rootText" presStyleLbl="node2" presStyleIdx="1" presStyleCnt="3" custScaleY="69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00A60B-8C52-4CA0-9965-077E596C66EE}" type="pres">
      <dgm:prSet presAssocID="{E242C809-C3F9-4EC9-918D-E9D3BFED3DBD}" presName="rootConnector" presStyleLbl="node2" presStyleIdx="1" presStyleCnt="3"/>
      <dgm:spPr/>
      <dgm:t>
        <a:bodyPr/>
        <a:lstStyle/>
        <a:p>
          <a:endParaRPr lang="ru-RU"/>
        </a:p>
      </dgm:t>
    </dgm:pt>
    <dgm:pt modelId="{057D3DFA-CA09-439C-A874-9F733D1F9183}" type="pres">
      <dgm:prSet presAssocID="{E242C809-C3F9-4EC9-918D-E9D3BFED3DBD}" presName="hierChild4" presStyleCnt="0"/>
      <dgm:spPr/>
    </dgm:pt>
    <dgm:pt modelId="{DA640160-2647-41EB-AA7E-48933E99772F}" type="pres">
      <dgm:prSet presAssocID="{E242C809-C3F9-4EC9-918D-E9D3BFED3DBD}" presName="hierChild5" presStyleCnt="0"/>
      <dgm:spPr/>
    </dgm:pt>
    <dgm:pt modelId="{3D154B3F-4E95-4BB4-8E70-9B64823FA2D4}" type="pres">
      <dgm:prSet presAssocID="{503B1610-9646-4170-85BE-695F6F3C369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6A4A455-BB50-43C8-AC2F-E1CC727D4CC7}" type="pres">
      <dgm:prSet presAssocID="{2BEB2E13-9C7C-4CD8-AFB0-D3A9A4108052}" presName="hierRoot2" presStyleCnt="0">
        <dgm:presLayoutVars>
          <dgm:hierBranch val="init"/>
        </dgm:presLayoutVars>
      </dgm:prSet>
      <dgm:spPr/>
    </dgm:pt>
    <dgm:pt modelId="{318138CA-40A8-482E-9B41-B2EE626D721B}" type="pres">
      <dgm:prSet presAssocID="{2BEB2E13-9C7C-4CD8-AFB0-D3A9A4108052}" presName="rootComposite" presStyleCnt="0"/>
      <dgm:spPr/>
    </dgm:pt>
    <dgm:pt modelId="{60E79099-8256-4417-A457-409CA687E5C1}" type="pres">
      <dgm:prSet presAssocID="{2BEB2E13-9C7C-4CD8-AFB0-D3A9A4108052}" presName="rootText" presStyleLbl="node2" presStyleIdx="2" presStyleCnt="3" custScaleY="69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F7BF50-F869-43C2-B7FE-50DA66E783B6}" type="pres">
      <dgm:prSet presAssocID="{2BEB2E13-9C7C-4CD8-AFB0-D3A9A4108052}" presName="rootConnector" presStyleLbl="node2" presStyleIdx="2" presStyleCnt="3"/>
      <dgm:spPr/>
      <dgm:t>
        <a:bodyPr/>
        <a:lstStyle/>
        <a:p>
          <a:endParaRPr lang="ru-RU"/>
        </a:p>
      </dgm:t>
    </dgm:pt>
    <dgm:pt modelId="{6C067ABA-404E-4461-B8CA-C7662263EA04}" type="pres">
      <dgm:prSet presAssocID="{2BEB2E13-9C7C-4CD8-AFB0-D3A9A4108052}" presName="hierChild4" presStyleCnt="0"/>
      <dgm:spPr/>
    </dgm:pt>
    <dgm:pt modelId="{BBEF8EA8-AB8F-4EA6-ABE6-FF35757CE068}" type="pres">
      <dgm:prSet presAssocID="{2BEB2E13-9C7C-4CD8-AFB0-D3A9A4108052}" presName="hierChild5" presStyleCnt="0"/>
      <dgm:spPr/>
    </dgm:pt>
    <dgm:pt modelId="{0F6AEA63-47DD-497A-B80C-8DA92210C387}" type="pres">
      <dgm:prSet presAssocID="{4CEABA34-FAA0-440A-AD11-D921645F352E}" presName="hierChild3" presStyleCnt="0"/>
      <dgm:spPr/>
    </dgm:pt>
  </dgm:ptLst>
  <dgm:cxnLst>
    <dgm:cxn modelId="{4987DF30-D7ED-47B2-8E49-32C4FE49270A}" srcId="{4CEABA34-FAA0-440A-AD11-D921645F352E}" destId="{2BEB2E13-9C7C-4CD8-AFB0-D3A9A4108052}" srcOrd="2" destOrd="0" parTransId="{503B1610-9646-4170-85BE-695F6F3C3691}" sibTransId="{9F306B3A-889C-47D1-899B-BFE87C2DD0FE}"/>
    <dgm:cxn modelId="{269B4240-0D86-4797-BD23-26B6C400EDF2}" type="presOf" srcId="{E20C9E18-16AF-4D48-BA24-30CE096FDD1B}" destId="{19D15F13-83AF-4047-9A3D-CDD2FA20BCC2}" srcOrd="0" destOrd="0" presId="urn:microsoft.com/office/officeart/2005/8/layout/orgChart1"/>
    <dgm:cxn modelId="{DB6F6BAB-A69C-45A2-9B1F-00FF4FDB16F4}" type="presOf" srcId="{4CEABA34-FAA0-440A-AD11-D921645F352E}" destId="{EEB4FAA7-F15B-4A92-B512-29974A05AE58}" srcOrd="0" destOrd="0" presId="urn:microsoft.com/office/officeart/2005/8/layout/orgChart1"/>
    <dgm:cxn modelId="{659A6AF3-8CAA-44E1-A084-54C8793B790E}" type="presOf" srcId="{E242C809-C3F9-4EC9-918D-E9D3BFED3DBD}" destId="{A53113EC-7AEE-4BAA-81E6-1A1362684427}" srcOrd="0" destOrd="0" presId="urn:microsoft.com/office/officeart/2005/8/layout/orgChart1"/>
    <dgm:cxn modelId="{623B1733-1100-443B-812A-E53ABA787474}" srcId="{4CEABA34-FAA0-440A-AD11-D921645F352E}" destId="{1213C83A-186E-4D87-8291-1C1D92D242CD}" srcOrd="0" destOrd="0" parTransId="{E20C9E18-16AF-4D48-BA24-30CE096FDD1B}" sibTransId="{97693E30-3A0B-48A6-97B1-95FE9003DDCE}"/>
    <dgm:cxn modelId="{04C6F2FF-7A49-4E6C-814D-BD62357FD48B}" type="presOf" srcId="{4CEABA34-FAA0-440A-AD11-D921645F352E}" destId="{C7AA3250-C68C-4FD6-B244-C23BEFABED2E}" srcOrd="1" destOrd="0" presId="urn:microsoft.com/office/officeart/2005/8/layout/orgChart1"/>
    <dgm:cxn modelId="{406C7D65-5F76-4B11-9236-3F7DA9548F32}" type="presOf" srcId="{1213C83A-186E-4D87-8291-1C1D92D242CD}" destId="{B45A7E10-2FD1-4477-9B90-1EA3944346C0}" srcOrd="0" destOrd="0" presId="urn:microsoft.com/office/officeart/2005/8/layout/orgChart1"/>
    <dgm:cxn modelId="{33DAB7BC-A068-4DD2-870A-88CA2D55AAD3}" type="presOf" srcId="{503B1610-9646-4170-85BE-695F6F3C3691}" destId="{3D154B3F-4E95-4BB4-8E70-9B64823FA2D4}" srcOrd="0" destOrd="0" presId="urn:microsoft.com/office/officeart/2005/8/layout/orgChart1"/>
    <dgm:cxn modelId="{F7B88087-FC76-4B19-8E60-2903D3F90998}" type="presOf" srcId="{2BEB2E13-9C7C-4CD8-AFB0-D3A9A4108052}" destId="{0DF7BF50-F869-43C2-B7FE-50DA66E783B6}" srcOrd="1" destOrd="0" presId="urn:microsoft.com/office/officeart/2005/8/layout/orgChart1"/>
    <dgm:cxn modelId="{D32EDC91-2675-42B9-939B-838A15F179B7}" srcId="{6B2CA8C8-D8FA-4DE8-8842-0B47DA4999FA}" destId="{4CEABA34-FAA0-440A-AD11-D921645F352E}" srcOrd="0" destOrd="0" parTransId="{AAB39C86-5A66-4CFA-B085-2E705D7A7106}" sibTransId="{6E0FE008-EE36-4E22-9608-75BDC1C3D029}"/>
    <dgm:cxn modelId="{8B739F77-97CC-4A53-8EF5-A95574656923}" type="presOf" srcId="{C8AAC5B1-778E-4A57-85A8-4E109F222FE9}" destId="{EF802C03-03CD-476A-92FD-60FF8D25DF6D}" srcOrd="0" destOrd="0" presId="urn:microsoft.com/office/officeart/2005/8/layout/orgChart1"/>
    <dgm:cxn modelId="{8A37D6B4-91B0-456E-9840-F3408D71E2E4}" type="presOf" srcId="{2BEB2E13-9C7C-4CD8-AFB0-D3A9A4108052}" destId="{60E79099-8256-4417-A457-409CA687E5C1}" srcOrd="0" destOrd="0" presId="urn:microsoft.com/office/officeart/2005/8/layout/orgChart1"/>
    <dgm:cxn modelId="{289ED1C7-F0C0-43A3-BAB0-77E5760C0F3B}" srcId="{4CEABA34-FAA0-440A-AD11-D921645F352E}" destId="{E242C809-C3F9-4EC9-918D-E9D3BFED3DBD}" srcOrd="1" destOrd="0" parTransId="{C8AAC5B1-778E-4A57-85A8-4E109F222FE9}" sibTransId="{45201BA4-9D99-41FE-8A32-E4595A79198D}"/>
    <dgm:cxn modelId="{78BF33E8-DC40-4C9F-9194-BE7B5E22988E}" type="presOf" srcId="{1213C83A-186E-4D87-8291-1C1D92D242CD}" destId="{A50DC99F-1D23-4839-892B-723E9F9DDEE0}" srcOrd="1" destOrd="0" presId="urn:microsoft.com/office/officeart/2005/8/layout/orgChart1"/>
    <dgm:cxn modelId="{B458267B-9804-4E62-8242-0A8C6606F778}" type="presOf" srcId="{E242C809-C3F9-4EC9-918D-E9D3BFED3DBD}" destId="{E000A60B-8C52-4CA0-9965-077E596C66EE}" srcOrd="1" destOrd="0" presId="urn:microsoft.com/office/officeart/2005/8/layout/orgChart1"/>
    <dgm:cxn modelId="{5085EA56-4C88-4245-96AF-DB746D368B7B}" type="presOf" srcId="{6B2CA8C8-D8FA-4DE8-8842-0B47DA4999FA}" destId="{AF8546CF-B99F-4AB8-A1F3-B071F583FE1A}" srcOrd="0" destOrd="0" presId="urn:microsoft.com/office/officeart/2005/8/layout/orgChart1"/>
    <dgm:cxn modelId="{15554EB4-AC90-48D6-9435-F12C66E082F6}" type="presParOf" srcId="{AF8546CF-B99F-4AB8-A1F3-B071F583FE1A}" destId="{2C0CBD0B-0131-4BAB-AF50-78051D34C1ED}" srcOrd="0" destOrd="0" presId="urn:microsoft.com/office/officeart/2005/8/layout/orgChart1"/>
    <dgm:cxn modelId="{1F9FAC82-4566-44E9-BD25-3D52FDE2D3FE}" type="presParOf" srcId="{2C0CBD0B-0131-4BAB-AF50-78051D34C1ED}" destId="{86443274-A6AB-47CC-8667-AF66CC8CE7CB}" srcOrd="0" destOrd="0" presId="urn:microsoft.com/office/officeart/2005/8/layout/orgChart1"/>
    <dgm:cxn modelId="{76F50EC5-FF77-4AFB-BDD8-F3F2A89D4F00}" type="presParOf" srcId="{86443274-A6AB-47CC-8667-AF66CC8CE7CB}" destId="{EEB4FAA7-F15B-4A92-B512-29974A05AE58}" srcOrd="0" destOrd="0" presId="urn:microsoft.com/office/officeart/2005/8/layout/orgChart1"/>
    <dgm:cxn modelId="{A329DBC5-22A6-4DF3-A6AA-D9132897D78C}" type="presParOf" srcId="{86443274-A6AB-47CC-8667-AF66CC8CE7CB}" destId="{C7AA3250-C68C-4FD6-B244-C23BEFABED2E}" srcOrd="1" destOrd="0" presId="urn:microsoft.com/office/officeart/2005/8/layout/orgChart1"/>
    <dgm:cxn modelId="{3E3FA6C6-7370-4450-860F-E9633DBBA997}" type="presParOf" srcId="{2C0CBD0B-0131-4BAB-AF50-78051D34C1ED}" destId="{03835AF0-579E-49AE-BC99-BBB3FC0A3ABA}" srcOrd="1" destOrd="0" presId="urn:microsoft.com/office/officeart/2005/8/layout/orgChart1"/>
    <dgm:cxn modelId="{3D9143AF-B40B-4D49-8A23-E074AD68D367}" type="presParOf" srcId="{03835AF0-579E-49AE-BC99-BBB3FC0A3ABA}" destId="{19D15F13-83AF-4047-9A3D-CDD2FA20BCC2}" srcOrd="0" destOrd="0" presId="urn:microsoft.com/office/officeart/2005/8/layout/orgChart1"/>
    <dgm:cxn modelId="{1DAE5D13-7006-408C-A69B-E3574D4AC66A}" type="presParOf" srcId="{03835AF0-579E-49AE-BC99-BBB3FC0A3ABA}" destId="{2D44E9A0-963E-49FC-BD9E-A145CA4F5936}" srcOrd="1" destOrd="0" presId="urn:microsoft.com/office/officeart/2005/8/layout/orgChart1"/>
    <dgm:cxn modelId="{DE9440E7-FEEB-4523-9C0A-D3A6B33319A3}" type="presParOf" srcId="{2D44E9A0-963E-49FC-BD9E-A145CA4F5936}" destId="{32982A02-B3B3-478C-A723-447F3992F5C7}" srcOrd="0" destOrd="0" presId="urn:microsoft.com/office/officeart/2005/8/layout/orgChart1"/>
    <dgm:cxn modelId="{F817C06B-3144-4696-8D15-3BB09A6CA49A}" type="presParOf" srcId="{32982A02-B3B3-478C-A723-447F3992F5C7}" destId="{B45A7E10-2FD1-4477-9B90-1EA3944346C0}" srcOrd="0" destOrd="0" presId="urn:microsoft.com/office/officeart/2005/8/layout/orgChart1"/>
    <dgm:cxn modelId="{1F89BEEB-3966-4CA0-BFBF-788A29E857DF}" type="presParOf" srcId="{32982A02-B3B3-478C-A723-447F3992F5C7}" destId="{A50DC99F-1D23-4839-892B-723E9F9DDEE0}" srcOrd="1" destOrd="0" presId="urn:microsoft.com/office/officeart/2005/8/layout/orgChart1"/>
    <dgm:cxn modelId="{538818DE-050C-4F7D-A9C5-B7C239772C3C}" type="presParOf" srcId="{2D44E9A0-963E-49FC-BD9E-A145CA4F5936}" destId="{76DA03D0-35B2-4C20-861A-CDF071FF98DA}" srcOrd="1" destOrd="0" presId="urn:microsoft.com/office/officeart/2005/8/layout/orgChart1"/>
    <dgm:cxn modelId="{4B025200-B643-4078-909A-4908A7629F1B}" type="presParOf" srcId="{2D44E9A0-963E-49FC-BD9E-A145CA4F5936}" destId="{13880145-138D-4A41-A20B-EFA6B7DB7288}" srcOrd="2" destOrd="0" presId="urn:microsoft.com/office/officeart/2005/8/layout/orgChart1"/>
    <dgm:cxn modelId="{4E15240E-BF1A-494B-B877-BE0A1FD7D63C}" type="presParOf" srcId="{03835AF0-579E-49AE-BC99-BBB3FC0A3ABA}" destId="{EF802C03-03CD-476A-92FD-60FF8D25DF6D}" srcOrd="2" destOrd="0" presId="urn:microsoft.com/office/officeart/2005/8/layout/orgChart1"/>
    <dgm:cxn modelId="{D361CF2C-DB86-46E9-B8BA-F05AD24704B4}" type="presParOf" srcId="{03835AF0-579E-49AE-BC99-BBB3FC0A3ABA}" destId="{CCAB5DFD-B92A-4772-93AA-A18DD1B05411}" srcOrd="3" destOrd="0" presId="urn:microsoft.com/office/officeart/2005/8/layout/orgChart1"/>
    <dgm:cxn modelId="{01B1AFC1-7DBC-43ED-B40C-D1834BCC40ED}" type="presParOf" srcId="{CCAB5DFD-B92A-4772-93AA-A18DD1B05411}" destId="{F866302E-6818-4B2C-AA2E-AFCBD3739E1A}" srcOrd="0" destOrd="0" presId="urn:microsoft.com/office/officeart/2005/8/layout/orgChart1"/>
    <dgm:cxn modelId="{9905B06C-9571-40F0-B22D-C1AFF6B0EF40}" type="presParOf" srcId="{F866302E-6818-4B2C-AA2E-AFCBD3739E1A}" destId="{A53113EC-7AEE-4BAA-81E6-1A1362684427}" srcOrd="0" destOrd="0" presId="urn:microsoft.com/office/officeart/2005/8/layout/orgChart1"/>
    <dgm:cxn modelId="{60B5F5C8-2CD5-4F7E-B959-8EBBE9D07A6B}" type="presParOf" srcId="{F866302E-6818-4B2C-AA2E-AFCBD3739E1A}" destId="{E000A60B-8C52-4CA0-9965-077E596C66EE}" srcOrd="1" destOrd="0" presId="urn:microsoft.com/office/officeart/2005/8/layout/orgChart1"/>
    <dgm:cxn modelId="{801A1ACF-7632-41AD-8335-EF243AB4397C}" type="presParOf" srcId="{CCAB5DFD-B92A-4772-93AA-A18DD1B05411}" destId="{057D3DFA-CA09-439C-A874-9F733D1F9183}" srcOrd="1" destOrd="0" presId="urn:microsoft.com/office/officeart/2005/8/layout/orgChart1"/>
    <dgm:cxn modelId="{49C36768-C254-4D50-B9F1-0DB3917B4505}" type="presParOf" srcId="{CCAB5DFD-B92A-4772-93AA-A18DD1B05411}" destId="{DA640160-2647-41EB-AA7E-48933E99772F}" srcOrd="2" destOrd="0" presId="urn:microsoft.com/office/officeart/2005/8/layout/orgChart1"/>
    <dgm:cxn modelId="{7B618CA5-6A4F-4BEE-AD83-5E9EB0741496}" type="presParOf" srcId="{03835AF0-579E-49AE-BC99-BBB3FC0A3ABA}" destId="{3D154B3F-4E95-4BB4-8E70-9B64823FA2D4}" srcOrd="4" destOrd="0" presId="urn:microsoft.com/office/officeart/2005/8/layout/orgChart1"/>
    <dgm:cxn modelId="{520FBDF1-3FB6-4834-AF72-D61C7FA3BA81}" type="presParOf" srcId="{03835AF0-579E-49AE-BC99-BBB3FC0A3ABA}" destId="{36A4A455-BB50-43C8-AC2F-E1CC727D4CC7}" srcOrd="5" destOrd="0" presId="urn:microsoft.com/office/officeart/2005/8/layout/orgChart1"/>
    <dgm:cxn modelId="{40B9D994-B1EC-494B-BF83-006EBE1B9E25}" type="presParOf" srcId="{36A4A455-BB50-43C8-AC2F-E1CC727D4CC7}" destId="{318138CA-40A8-482E-9B41-B2EE626D721B}" srcOrd="0" destOrd="0" presId="urn:microsoft.com/office/officeart/2005/8/layout/orgChart1"/>
    <dgm:cxn modelId="{2CC13E88-218A-4474-BBBC-04DC38AAABAD}" type="presParOf" srcId="{318138CA-40A8-482E-9B41-B2EE626D721B}" destId="{60E79099-8256-4417-A457-409CA687E5C1}" srcOrd="0" destOrd="0" presId="urn:microsoft.com/office/officeart/2005/8/layout/orgChart1"/>
    <dgm:cxn modelId="{FFB05ED5-1398-4827-9B59-B1245C279099}" type="presParOf" srcId="{318138CA-40A8-482E-9B41-B2EE626D721B}" destId="{0DF7BF50-F869-43C2-B7FE-50DA66E783B6}" srcOrd="1" destOrd="0" presId="urn:microsoft.com/office/officeart/2005/8/layout/orgChart1"/>
    <dgm:cxn modelId="{01C6C54A-32E7-4465-8878-B2EE83EE3D17}" type="presParOf" srcId="{36A4A455-BB50-43C8-AC2F-E1CC727D4CC7}" destId="{6C067ABA-404E-4461-B8CA-C7662263EA04}" srcOrd="1" destOrd="0" presId="urn:microsoft.com/office/officeart/2005/8/layout/orgChart1"/>
    <dgm:cxn modelId="{9F527FEF-05CA-4E2F-8ACE-A1311AC65CA7}" type="presParOf" srcId="{36A4A455-BB50-43C8-AC2F-E1CC727D4CC7}" destId="{BBEF8EA8-AB8F-4EA6-ABE6-FF35757CE068}" srcOrd="2" destOrd="0" presId="urn:microsoft.com/office/officeart/2005/8/layout/orgChart1"/>
    <dgm:cxn modelId="{86C35323-C57E-4751-884B-4D9F332D3490}" type="presParOf" srcId="{2C0CBD0B-0131-4BAB-AF50-78051D34C1ED}" destId="{0F6AEA63-47DD-497A-B80C-8DA92210C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54B3F-4E95-4BB4-8E70-9B64823FA2D4}">
      <dsp:nvSpPr>
        <dsp:cNvPr id="0" name=""/>
        <dsp:cNvSpPr/>
      </dsp:nvSpPr>
      <dsp:spPr>
        <a:xfrm>
          <a:off x="4256248" y="1475870"/>
          <a:ext cx="3011326" cy="52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313"/>
              </a:lnTo>
              <a:lnTo>
                <a:pt x="3011326" y="261313"/>
              </a:lnTo>
              <a:lnTo>
                <a:pt x="3011326" y="5226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02C03-03CD-476A-92FD-60FF8D25DF6D}">
      <dsp:nvSpPr>
        <dsp:cNvPr id="0" name=""/>
        <dsp:cNvSpPr/>
      </dsp:nvSpPr>
      <dsp:spPr>
        <a:xfrm>
          <a:off x="4210528" y="1475870"/>
          <a:ext cx="91440" cy="522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6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15F13-83AF-4047-9A3D-CDD2FA20BCC2}">
      <dsp:nvSpPr>
        <dsp:cNvPr id="0" name=""/>
        <dsp:cNvSpPr/>
      </dsp:nvSpPr>
      <dsp:spPr>
        <a:xfrm>
          <a:off x="1244921" y="1475870"/>
          <a:ext cx="3011326" cy="522626"/>
        </a:xfrm>
        <a:custGeom>
          <a:avLst/>
          <a:gdLst/>
          <a:ahLst/>
          <a:cxnLst/>
          <a:rect l="0" t="0" r="0" b="0"/>
          <a:pathLst>
            <a:path>
              <a:moveTo>
                <a:pt x="3011326" y="0"/>
              </a:moveTo>
              <a:lnTo>
                <a:pt x="3011326" y="261313"/>
              </a:lnTo>
              <a:lnTo>
                <a:pt x="0" y="261313"/>
              </a:lnTo>
              <a:lnTo>
                <a:pt x="0" y="5226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4FAA7-F15B-4A92-B512-29974A05AE58}">
      <dsp:nvSpPr>
        <dsp:cNvPr id="0" name=""/>
        <dsp:cNvSpPr/>
      </dsp:nvSpPr>
      <dsp:spPr>
        <a:xfrm>
          <a:off x="2329297" y="517957"/>
          <a:ext cx="3853900" cy="957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Породы кошек</a:t>
          </a:r>
          <a:endParaRPr lang="ru-RU" sz="4000" kern="1200" dirty="0"/>
        </a:p>
      </dsp:txBody>
      <dsp:txXfrm>
        <a:off x="2329297" y="517957"/>
        <a:ext cx="3853900" cy="957912"/>
      </dsp:txXfrm>
    </dsp:sp>
    <dsp:sp modelId="{B45A7E10-2FD1-4477-9B90-1EA3944346C0}">
      <dsp:nvSpPr>
        <dsp:cNvPr id="0" name=""/>
        <dsp:cNvSpPr/>
      </dsp:nvSpPr>
      <dsp:spPr>
        <a:xfrm>
          <a:off x="571" y="1998497"/>
          <a:ext cx="2488699" cy="867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длинношёрстные</a:t>
          </a:r>
          <a:endParaRPr lang="ru-RU" sz="2500" kern="1200" dirty="0"/>
        </a:p>
      </dsp:txBody>
      <dsp:txXfrm>
        <a:off x="571" y="1998497"/>
        <a:ext cx="2488699" cy="867921"/>
      </dsp:txXfrm>
    </dsp:sp>
    <dsp:sp modelId="{A53113EC-7AEE-4BAA-81E6-1A1362684427}">
      <dsp:nvSpPr>
        <dsp:cNvPr id="0" name=""/>
        <dsp:cNvSpPr/>
      </dsp:nvSpPr>
      <dsp:spPr>
        <a:xfrm>
          <a:off x="3011898" y="1998497"/>
          <a:ext cx="2488699" cy="867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короткошёрстные</a:t>
          </a:r>
          <a:endParaRPr lang="ru-RU" sz="2500" kern="1200" dirty="0"/>
        </a:p>
      </dsp:txBody>
      <dsp:txXfrm>
        <a:off x="3011898" y="1998497"/>
        <a:ext cx="2488699" cy="867921"/>
      </dsp:txXfrm>
    </dsp:sp>
    <dsp:sp modelId="{60E79099-8256-4417-A457-409CA687E5C1}">
      <dsp:nvSpPr>
        <dsp:cNvPr id="0" name=""/>
        <dsp:cNvSpPr/>
      </dsp:nvSpPr>
      <dsp:spPr>
        <a:xfrm>
          <a:off x="6023224" y="1998497"/>
          <a:ext cx="2488699" cy="867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голые</a:t>
          </a:r>
          <a:endParaRPr lang="ru-RU" sz="2500" kern="1200" dirty="0"/>
        </a:p>
      </dsp:txBody>
      <dsp:txXfrm>
        <a:off x="6023224" y="1998497"/>
        <a:ext cx="2488699" cy="867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54B3F-4E95-4BB4-8E70-9B64823FA2D4}">
      <dsp:nvSpPr>
        <dsp:cNvPr id="0" name=""/>
        <dsp:cNvSpPr/>
      </dsp:nvSpPr>
      <dsp:spPr>
        <a:xfrm>
          <a:off x="4256248" y="1592227"/>
          <a:ext cx="3011326" cy="52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313"/>
              </a:lnTo>
              <a:lnTo>
                <a:pt x="3011326" y="261313"/>
              </a:lnTo>
              <a:lnTo>
                <a:pt x="3011326" y="5226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02C03-03CD-476A-92FD-60FF8D25DF6D}">
      <dsp:nvSpPr>
        <dsp:cNvPr id="0" name=""/>
        <dsp:cNvSpPr/>
      </dsp:nvSpPr>
      <dsp:spPr>
        <a:xfrm>
          <a:off x="4210528" y="1592227"/>
          <a:ext cx="91440" cy="5226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6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15F13-83AF-4047-9A3D-CDD2FA20BCC2}">
      <dsp:nvSpPr>
        <dsp:cNvPr id="0" name=""/>
        <dsp:cNvSpPr/>
      </dsp:nvSpPr>
      <dsp:spPr>
        <a:xfrm>
          <a:off x="1244921" y="1592227"/>
          <a:ext cx="3011326" cy="522626"/>
        </a:xfrm>
        <a:custGeom>
          <a:avLst/>
          <a:gdLst/>
          <a:ahLst/>
          <a:cxnLst/>
          <a:rect l="0" t="0" r="0" b="0"/>
          <a:pathLst>
            <a:path>
              <a:moveTo>
                <a:pt x="3011326" y="0"/>
              </a:moveTo>
              <a:lnTo>
                <a:pt x="3011326" y="261313"/>
              </a:lnTo>
              <a:lnTo>
                <a:pt x="0" y="261313"/>
              </a:lnTo>
              <a:lnTo>
                <a:pt x="0" y="5226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4FAA7-F15B-4A92-B512-29974A05AE58}">
      <dsp:nvSpPr>
        <dsp:cNvPr id="0" name=""/>
        <dsp:cNvSpPr/>
      </dsp:nvSpPr>
      <dsp:spPr>
        <a:xfrm>
          <a:off x="2329297" y="634314"/>
          <a:ext cx="3853900" cy="957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Породы собак</a:t>
          </a:r>
          <a:endParaRPr lang="ru-RU" sz="4000" kern="1200" dirty="0"/>
        </a:p>
      </dsp:txBody>
      <dsp:txXfrm>
        <a:off x="2329297" y="634314"/>
        <a:ext cx="3853900" cy="957912"/>
      </dsp:txXfrm>
    </dsp:sp>
    <dsp:sp modelId="{B45A7E10-2FD1-4477-9B90-1EA3944346C0}">
      <dsp:nvSpPr>
        <dsp:cNvPr id="0" name=""/>
        <dsp:cNvSpPr/>
      </dsp:nvSpPr>
      <dsp:spPr>
        <a:xfrm>
          <a:off x="571" y="2114854"/>
          <a:ext cx="2488699" cy="867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служебные</a:t>
          </a:r>
          <a:endParaRPr lang="ru-RU" sz="3100" kern="1200" dirty="0"/>
        </a:p>
      </dsp:txBody>
      <dsp:txXfrm>
        <a:off x="571" y="2114854"/>
        <a:ext cx="2488699" cy="867921"/>
      </dsp:txXfrm>
    </dsp:sp>
    <dsp:sp modelId="{A53113EC-7AEE-4BAA-81E6-1A1362684427}">
      <dsp:nvSpPr>
        <dsp:cNvPr id="0" name=""/>
        <dsp:cNvSpPr/>
      </dsp:nvSpPr>
      <dsp:spPr>
        <a:xfrm>
          <a:off x="3011898" y="2114854"/>
          <a:ext cx="2488699" cy="867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охотничьи</a:t>
          </a:r>
          <a:endParaRPr lang="ru-RU" sz="3100" kern="1200" dirty="0"/>
        </a:p>
      </dsp:txBody>
      <dsp:txXfrm>
        <a:off x="3011898" y="2114854"/>
        <a:ext cx="2488699" cy="867921"/>
      </dsp:txXfrm>
    </dsp:sp>
    <dsp:sp modelId="{60E79099-8256-4417-A457-409CA687E5C1}">
      <dsp:nvSpPr>
        <dsp:cNvPr id="0" name=""/>
        <dsp:cNvSpPr/>
      </dsp:nvSpPr>
      <dsp:spPr>
        <a:xfrm>
          <a:off x="6023224" y="2114854"/>
          <a:ext cx="2488699" cy="867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декоративные</a:t>
          </a:r>
          <a:endParaRPr lang="ru-RU" sz="3100" kern="1200" dirty="0"/>
        </a:p>
      </dsp:txBody>
      <dsp:txXfrm>
        <a:off x="6023224" y="2114854"/>
        <a:ext cx="2488699" cy="86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5C64B-4B0F-4CE2-8812-CEEB678C92C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FC58D-6B48-47AA-A14C-1E0AD520D2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9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48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9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55.jpeg"/><Relationship Id="rId18" Type="http://schemas.microsoft.com/office/2007/relationships/hdphoto" Target="../media/hdphoto21.wdp"/><Relationship Id="rId3" Type="http://schemas.openxmlformats.org/officeDocument/2006/relationships/slide" Target="slide22.xml"/><Relationship Id="rId21" Type="http://schemas.openxmlformats.org/officeDocument/2006/relationships/slide" Target="slide2.xml"/><Relationship Id="rId7" Type="http://schemas.openxmlformats.org/officeDocument/2006/relationships/slide" Target="slide26.xml"/><Relationship Id="rId12" Type="http://schemas.microsoft.com/office/2007/relationships/hdphoto" Target="../media/hdphoto19.wdp"/><Relationship Id="rId17" Type="http://schemas.openxmlformats.org/officeDocument/2006/relationships/image" Target="../media/image58.png"/><Relationship Id="rId2" Type="http://schemas.openxmlformats.org/officeDocument/2006/relationships/slide" Target="slide21.xml"/><Relationship Id="rId16" Type="http://schemas.microsoft.com/office/2007/relationships/hdphoto" Target="../media/hdphoto20.wdp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11" Type="http://schemas.openxmlformats.org/officeDocument/2006/relationships/image" Target="../media/image54.png"/><Relationship Id="rId5" Type="http://schemas.openxmlformats.org/officeDocument/2006/relationships/slide" Target="slide24.xml"/><Relationship Id="rId15" Type="http://schemas.openxmlformats.org/officeDocument/2006/relationships/image" Target="../media/image57.jpeg"/><Relationship Id="rId10" Type="http://schemas.openxmlformats.org/officeDocument/2006/relationships/image" Target="../media/image53.gif"/><Relationship Id="rId19" Type="http://schemas.openxmlformats.org/officeDocument/2006/relationships/image" Target="../media/image59.jpeg"/><Relationship Id="rId4" Type="http://schemas.openxmlformats.org/officeDocument/2006/relationships/slide" Target="slide23.xml"/><Relationship Id="rId9" Type="http://schemas.openxmlformats.org/officeDocument/2006/relationships/slide" Target="slide28.xml"/><Relationship Id="rId1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gif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4.xml"/><Relationship Id="rId7" Type="http://schemas.openxmlformats.org/officeDocument/2006/relationships/slide" Target="slide33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catvtomske.ru/" TargetMode="External"/><Relationship Id="rId3" Type="http://schemas.openxmlformats.org/officeDocument/2006/relationships/hyperlink" Target="https://ru.wikipedia.org/wiki" TargetMode="External"/><Relationship Id="rId7" Type="http://schemas.openxmlformats.org/officeDocument/2006/relationships/hyperlink" Target="http://poisk-druga.ru/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w-to-all.com/" TargetMode="External"/><Relationship Id="rId5" Type="http://schemas.openxmlformats.org/officeDocument/2006/relationships/hyperlink" Target="http://nutriacultivation.ru/" TargetMode="External"/><Relationship Id="rId10" Type="http://schemas.openxmlformats.org/officeDocument/2006/relationships/hyperlink" Target="http://glorypets.ru/" TargetMode="External"/><Relationship Id="rId4" Type="http://schemas.openxmlformats.org/officeDocument/2006/relationships/hyperlink" Target="http://www.murlika.msk.ru/" TargetMode="External"/><Relationship Id="rId9" Type="http://schemas.openxmlformats.org/officeDocument/2006/relationships/hyperlink" Target="http://dogmydog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6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microsoft.com/office/2007/relationships/hdphoto" Target="../media/hdphoto7.wdp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hdphoto" Target="../media/hdphoto8.wdp"/><Relationship Id="rId5" Type="http://schemas.openxmlformats.org/officeDocument/2006/relationships/diagramColors" Target="../diagrams/colors1.xml"/><Relationship Id="rId15" Type="http://schemas.openxmlformats.org/officeDocument/2006/relationships/image" Target="../media/image26.jpeg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29.png"/><Relationship Id="rId18" Type="http://schemas.openxmlformats.org/officeDocument/2006/relationships/image" Target="../media/image32.jpeg"/><Relationship Id="rId3" Type="http://schemas.openxmlformats.org/officeDocument/2006/relationships/slide" Target="slide11.xml"/><Relationship Id="rId21" Type="http://schemas.openxmlformats.org/officeDocument/2006/relationships/image" Target="../media/image34.jpeg"/><Relationship Id="rId7" Type="http://schemas.openxmlformats.org/officeDocument/2006/relationships/slide" Target="slide15.xml"/><Relationship Id="rId12" Type="http://schemas.microsoft.com/office/2007/relationships/hdphoto" Target="../media/hdphoto9.wdp"/><Relationship Id="rId17" Type="http://schemas.microsoft.com/office/2007/relationships/hdphoto" Target="../media/hdphoto11.wdp"/><Relationship Id="rId2" Type="http://schemas.openxmlformats.org/officeDocument/2006/relationships/slide" Target="slide10.xml"/><Relationship Id="rId16" Type="http://schemas.openxmlformats.org/officeDocument/2006/relationships/image" Target="../media/image31.jpeg"/><Relationship Id="rId20" Type="http://schemas.microsoft.com/office/2007/relationships/hdphoto" Target="../media/hdphoto12.wdp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11" Type="http://schemas.openxmlformats.org/officeDocument/2006/relationships/image" Target="../media/image28.jpeg"/><Relationship Id="rId5" Type="http://schemas.openxmlformats.org/officeDocument/2006/relationships/slide" Target="slide13.xml"/><Relationship Id="rId15" Type="http://schemas.openxmlformats.org/officeDocument/2006/relationships/image" Target="../media/image30.gif"/><Relationship Id="rId23" Type="http://schemas.openxmlformats.org/officeDocument/2006/relationships/slide" Target="slide2.xml"/><Relationship Id="rId10" Type="http://schemas.openxmlformats.org/officeDocument/2006/relationships/slide" Target="slide18.xml"/><Relationship Id="rId19" Type="http://schemas.openxmlformats.org/officeDocument/2006/relationships/image" Target="../media/image33.jpeg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microsoft.com/office/2007/relationships/hdphoto" Target="../media/hdphoto10.wdp"/><Relationship Id="rId22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 кошек и собак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Урок </a:t>
            </a:r>
            <a:r>
              <a:rPr lang="ru-RU" sz="1800" dirty="0"/>
              <a:t>окружающего мира. 2 класс. Школа России. </a:t>
            </a:r>
            <a:r>
              <a:rPr lang="ru-RU" sz="1800" dirty="0" err="1"/>
              <a:t>Кострюкова</a:t>
            </a:r>
            <a:r>
              <a:rPr lang="ru-RU" sz="1800" dirty="0"/>
              <a:t> Е.А.</a:t>
            </a:r>
          </a:p>
          <a:p>
            <a:endParaRPr lang="ru-RU" dirty="0"/>
          </a:p>
        </p:txBody>
      </p:sp>
      <p:pic>
        <p:nvPicPr>
          <p:cNvPr id="4" name="Picture 2" descr="http://animal-store.ru/img/2015/050510/340858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6"/>
            <a:ext cx="9141298" cy="514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8296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Благодаря покладистому характеру сибиряк становится </a:t>
            </a:r>
            <a:r>
              <a:rPr lang="ru-RU" dirty="0"/>
              <a:t>отличным другом </a:t>
            </a:r>
            <a:r>
              <a:rPr lang="ru-RU" dirty="0" smtClean="0"/>
              <a:t>семьи с маленькими детьми</a:t>
            </a:r>
            <a:r>
              <a:rPr lang="ru-RU" dirty="0"/>
              <a:t>. Эти </a:t>
            </a:r>
            <a:r>
              <a:rPr lang="ru-RU" dirty="0" smtClean="0"/>
              <a:t>кошки </a:t>
            </a:r>
            <a:r>
              <a:rPr lang="ru-RU" dirty="0"/>
              <a:t>наделены проницательным </a:t>
            </a:r>
            <a:r>
              <a:rPr lang="ru-RU" dirty="0" smtClean="0"/>
              <a:t>умом, </a:t>
            </a:r>
            <a:r>
              <a:rPr lang="ru-RU" dirty="0"/>
              <a:t>спокойны и </a:t>
            </a:r>
            <a:r>
              <a:rPr lang="ru-RU" dirty="0" smtClean="0"/>
              <a:t>невозмутимы. Обладая сильным гибким телом, они не смогут </a:t>
            </a:r>
            <a:r>
              <a:rPr lang="ru-RU" dirty="0"/>
              <a:t>долго сидеть на одном месте.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СИБИРСКАЯ КОШКА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8836"/>
          <a:stretch>
            <a:fillRect/>
          </a:stretch>
        </p:blipFill>
        <p:spPr/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95536" y="5488235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дна </a:t>
            </a:r>
            <a:r>
              <a:rPr lang="ru-RU" dirty="0"/>
              <a:t>из </a:t>
            </a:r>
            <a:r>
              <a:rPr lang="ru-RU" dirty="0" smtClean="0"/>
              <a:t>самых популярных </a:t>
            </a:r>
            <a:r>
              <a:rPr lang="ru-RU" dirty="0"/>
              <a:t>пород кошек в мире. </a:t>
            </a:r>
            <a:r>
              <a:rPr lang="ru-RU" dirty="0" smtClean="0"/>
              <a:t>Животные </a:t>
            </a:r>
            <a:r>
              <a:rPr lang="ru-RU" dirty="0"/>
              <a:t>этой породы очень добрые, ласковые и спокойные</a:t>
            </a:r>
            <a:r>
              <a:rPr lang="ru-RU" dirty="0" smtClean="0"/>
              <a:t>. Отличительными признаками</a:t>
            </a:r>
            <a:r>
              <a:rPr lang="ru-RU" dirty="0"/>
              <a:t> породы </a:t>
            </a:r>
            <a:r>
              <a:rPr lang="ru-RU" dirty="0" smtClean="0"/>
              <a:t>является </a:t>
            </a:r>
            <a:r>
              <a:rPr lang="ru-RU" dirty="0"/>
              <a:t>маленький, широкий </a:t>
            </a:r>
            <a:r>
              <a:rPr lang="ru-RU" dirty="0" smtClean="0"/>
              <a:t>курносый нос</a:t>
            </a:r>
            <a:r>
              <a:rPr lang="ru-RU" dirty="0"/>
              <a:t> </a:t>
            </a:r>
            <a:r>
              <a:rPr lang="ru-RU" dirty="0" smtClean="0"/>
              <a:t>и длинная </a:t>
            </a:r>
            <a:r>
              <a:rPr lang="ru-RU" dirty="0"/>
              <a:t>пушистая </a:t>
            </a:r>
            <a:r>
              <a:rPr lang="ru-RU" dirty="0" smtClean="0"/>
              <a:t>шерсть.</a:t>
            </a: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ПЕРСИДСКАЯ КОШКА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4871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95536" y="5488235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Своим названием кошка обязана </a:t>
            </a:r>
            <a:r>
              <a:rPr lang="ru-RU" dirty="0"/>
              <a:t>окрасу шерсти. П</a:t>
            </a:r>
            <a:r>
              <a:rPr lang="ru-RU" dirty="0" smtClean="0"/>
              <a:t>итомцы </a:t>
            </a:r>
            <a:r>
              <a:rPr lang="ru-RU" dirty="0"/>
              <a:t>этой породы </a:t>
            </a:r>
            <a:r>
              <a:rPr lang="ru-RU" dirty="0" smtClean="0"/>
              <a:t>обладают </a:t>
            </a:r>
            <a:r>
              <a:rPr lang="ru-RU" dirty="0"/>
              <a:t>красивыми </a:t>
            </a:r>
            <a:r>
              <a:rPr lang="ru-RU" dirty="0" smtClean="0"/>
              <a:t>зелёными </a:t>
            </a:r>
            <a:r>
              <a:rPr lang="ru-RU" dirty="0"/>
              <a:t>глазами и отменными способностями по ловле мышей. Эта </a:t>
            </a:r>
            <a:r>
              <a:rPr lang="ru-RU" dirty="0" smtClean="0"/>
              <a:t>спокойная</a:t>
            </a:r>
            <a:r>
              <a:rPr lang="ru-RU" dirty="0"/>
              <a:t> изящная </a:t>
            </a:r>
            <a:r>
              <a:rPr lang="ru-RU" dirty="0" smtClean="0"/>
              <a:t>кошка</a:t>
            </a:r>
            <a:r>
              <a:rPr lang="ru-RU" dirty="0"/>
              <a:t> поладит со всеми членами семьи и другими животными, если они отнесутся к ней с уважением.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РУССКАЯ ГОЛУБАЯ КОШКА</a:t>
            </a:r>
            <a:endParaRPr lang="ru-RU" b="1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45" b="8045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488235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966936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Мейн</a:t>
            </a:r>
            <a:r>
              <a:rPr lang="ru-RU" dirty="0"/>
              <a:t>-куны </a:t>
            </a:r>
            <a:r>
              <a:rPr lang="ru-RU" dirty="0" smtClean="0"/>
              <a:t>- это большие, весёлые и </a:t>
            </a:r>
            <a:r>
              <a:rPr lang="ru-RU" dirty="0"/>
              <a:t>спокойные </a:t>
            </a:r>
            <a:r>
              <a:rPr lang="ru-RU" dirty="0" smtClean="0"/>
              <a:t>кошки.</a:t>
            </a:r>
            <a:r>
              <a:rPr lang="ru-RU" dirty="0"/>
              <a:t> Благодаря кисточкам на ушах </a:t>
            </a:r>
            <a:r>
              <a:rPr lang="ru-RU" dirty="0" smtClean="0"/>
              <a:t>животные </a:t>
            </a:r>
            <a:r>
              <a:rPr lang="ru-RU" dirty="0"/>
              <a:t>похожи на рысь. </a:t>
            </a:r>
            <a:r>
              <a:rPr lang="ru-RU" dirty="0" smtClean="0"/>
              <a:t>Кошки </a:t>
            </a:r>
            <a:r>
              <a:rPr lang="ru-RU" dirty="0"/>
              <a:t>этой </a:t>
            </a:r>
            <a:r>
              <a:rPr lang="ru-RU" dirty="0" smtClean="0"/>
              <a:t>породы </a:t>
            </a:r>
            <a:r>
              <a:rPr lang="ru-RU" dirty="0"/>
              <a:t>любят быть рядом с человеком, нередко повсюду следуя за ним. 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МЕЙН-КУН «МЭНСКИЙ ЕНОТ»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4850"/>
          <a:stretch>
            <a:fillRect/>
          </a:stretch>
        </p:blipFill>
        <p:spPr/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95536" y="5488235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82960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Для сиамской породы характерны голубые </a:t>
            </a:r>
            <a:r>
              <a:rPr lang="ru-RU" dirty="0"/>
              <a:t>глаза миндалевидной формы и </a:t>
            </a:r>
            <a:r>
              <a:rPr lang="ru-RU" dirty="0" smtClean="0"/>
              <a:t>сочетание </a:t>
            </a:r>
            <a:r>
              <a:rPr lang="ru-RU" dirty="0"/>
              <a:t>светлой шерсти на теле с тёмной на мордочке, лапах, хвосте и ушах. </a:t>
            </a:r>
            <a:r>
              <a:rPr lang="ru-RU" dirty="0" err="1" smtClean="0"/>
              <a:t>Сиамы</a:t>
            </a:r>
            <a:r>
              <a:rPr lang="ru-RU" dirty="0" smtClean="0"/>
              <a:t> умны, всегда стараются </a:t>
            </a:r>
            <a:r>
              <a:rPr lang="ru-RU" dirty="0"/>
              <a:t>проявлять свою независимость и гордый нрав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За обиду сиамские кошки</a:t>
            </a:r>
            <a:r>
              <a:rPr lang="ru-RU" dirty="0" smtClean="0"/>
              <a:t> </a:t>
            </a:r>
            <a:r>
              <a:rPr lang="ru-RU" dirty="0"/>
              <a:t>непременно отомстят.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СИАМСКАЯ КОШКА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53" b="3853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488235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8296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Американские </a:t>
            </a:r>
            <a:r>
              <a:rPr lang="ru-RU" dirty="0" err="1" smtClean="0"/>
              <a:t>Кёрлы</a:t>
            </a:r>
            <a:r>
              <a:rPr lang="ru-RU" dirty="0"/>
              <a:t> </a:t>
            </a:r>
            <a:r>
              <a:rPr lang="ru-RU" dirty="0" smtClean="0">
                <a:cs typeface="Arial"/>
              </a:rPr>
              <a:t>‒</a:t>
            </a:r>
            <a:r>
              <a:rPr lang="ru-RU" dirty="0" smtClean="0"/>
              <a:t> </a:t>
            </a:r>
            <a:r>
              <a:rPr lang="ru-RU" dirty="0"/>
              <a:t>кошки </a:t>
            </a:r>
            <a:r>
              <a:rPr lang="ru-RU" dirty="0" smtClean="0"/>
              <a:t>весёлые и любопытные. Они любят играть, нуждаются </a:t>
            </a:r>
            <a:r>
              <a:rPr lang="ru-RU" dirty="0"/>
              <a:t>в пространстве и разнообразных игрушках. </a:t>
            </a:r>
            <a:r>
              <a:rPr lang="ru-RU" dirty="0" smtClean="0"/>
              <a:t>Эти кошки сильно </a:t>
            </a:r>
            <a:r>
              <a:rPr lang="ru-RU" dirty="0"/>
              <a:t>привязаны к людям и очень </a:t>
            </a:r>
            <a:r>
              <a:rPr lang="ru-RU" dirty="0" smtClean="0"/>
              <a:t>нежны.</a:t>
            </a:r>
            <a:r>
              <a:rPr lang="ru-RU" dirty="0"/>
              <a:t> Характерная черта породы – </a:t>
            </a:r>
            <a:r>
              <a:rPr lang="ru-RU" dirty="0" smtClean="0"/>
              <a:t>завёрнутые </a:t>
            </a:r>
            <a:r>
              <a:rPr lang="ru-RU" dirty="0"/>
              <a:t>назад </a:t>
            </a:r>
            <a:r>
              <a:rPr lang="ru-RU" dirty="0" smtClean="0"/>
              <a:t>уши.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АМЕРИКАНСКИЙ КЁРЛ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" b="328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488235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Шотландская вислоухая </a:t>
            </a:r>
            <a:r>
              <a:rPr lang="ru-RU" dirty="0" smtClean="0"/>
              <a:t>кошка (</a:t>
            </a:r>
            <a:r>
              <a:rPr lang="ru-RU" dirty="0" err="1" smtClean="0"/>
              <a:t>скоттиш-фолд</a:t>
            </a:r>
            <a:r>
              <a:rPr lang="ru-RU" dirty="0" smtClean="0"/>
              <a:t>) уникальна </a:t>
            </a:r>
            <a:r>
              <a:rPr lang="ru-RU" dirty="0"/>
              <a:t>тем, что ушки у этой породы прижаты к голове и загнуты </a:t>
            </a:r>
            <a:r>
              <a:rPr lang="ru-RU" dirty="0" smtClean="0"/>
              <a:t>вперёд</a:t>
            </a:r>
            <a:r>
              <a:rPr lang="ru-RU" dirty="0"/>
              <a:t>. </a:t>
            </a:r>
            <a:r>
              <a:rPr lang="ru-RU" dirty="0" err="1" smtClean="0"/>
              <a:t>Скоттиш-фолды</a:t>
            </a:r>
            <a:r>
              <a:rPr lang="ru-RU" dirty="0" smtClean="0"/>
              <a:t> не</a:t>
            </a:r>
            <a:r>
              <a:rPr lang="ru-RU" dirty="0"/>
              <a:t> требуют </a:t>
            </a:r>
            <a:r>
              <a:rPr lang="ru-RU" dirty="0" smtClean="0"/>
              <a:t>трудоёмкого </a:t>
            </a:r>
            <a:r>
              <a:rPr lang="ru-RU" dirty="0"/>
              <a:t>ухода за </a:t>
            </a:r>
            <a:r>
              <a:rPr lang="ru-RU" dirty="0" smtClean="0"/>
              <a:t>шерстью, обладают </a:t>
            </a:r>
            <a:r>
              <a:rPr lang="ru-RU" dirty="0"/>
              <a:t>отличным </a:t>
            </a:r>
            <a:r>
              <a:rPr lang="ru-RU" dirty="0" smtClean="0"/>
              <a:t>аппетитом</a:t>
            </a:r>
            <a:r>
              <a:rPr lang="ru-RU" dirty="0"/>
              <a:t> </a:t>
            </a:r>
            <a:r>
              <a:rPr lang="ru-RU" dirty="0" smtClean="0"/>
              <a:t>и идеальным </a:t>
            </a:r>
            <a:r>
              <a:rPr lang="ru-RU" dirty="0"/>
              <a:t>темпераментом.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ШОТЛАНДСКАЯ ВИСЛОУХАЯ КОШКА</a:t>
            </a:r>
            <a:endParaRPr lang="ru-RU" b="1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86" b="4786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488235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Представители данной породы обладают причудливым хвостом. </a:t>
            </a:r>
            <a:r>
              <a:rPr lang="ru-RU" dirty="0" smtClean="0"/>
              <a:t>Курильские </a:t>
            </a:r>
            <a:r>
              <a:rPr lang="ru-RU" dirty="0" err="1" smtClean="0"/>
              <a:t>бобтейлы</a:t>
            </a:r>
            <a:r>
              <a:rPr lang="ru-RU" dirty="0" smtClean="0"/>
              <a:t> отличаются преданностью и развитым интеллектом. Эти </a:t>
            </a:r>
            <a:r>
              <a:rPr lang="ru-RU" dirty="0"/>
              <a:t>общительные </a:t>
            </a:r>
            <a:r>
              <a:rPr lang="ru-RU" dirty="0" smtClean="0"/>
              <a:t>ласковые кошки прекрасно обучаемы. Они любят путешествовать с хозяевами.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КУРИЛЬСКИЙ БОБТЕЙЛ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4815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95536" y="5488235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82960"/>
          </a:xfrm>
        </p:spPr>
        <p:txBody>
          <a:bodyPr>
            <a:noAutofit/>
          </a:bodyPr>
          <a:lstStyle/>
          <a:p>
            <a:pPr algn="just"/>
            <a:r>
              <a:rPr lang="ru-RU" dirty="0" err="1"/>
              <a:t>Рэгдолл</a:t>
            </a:r>
            <a:r>
              <a:rPr lang="ru-RU" dirty="0"/>
              <a:t> - послушные, милые </a:t>
            </a:r>
            <a:r>
              <a:rPr lang="ru-RU" dirty="0" smtClean="0"/>
              <a:t>кошки с тихим голосом и бесподобной внешностью. </a:t>
            </a:r>
            <a:r>
              <a:rPr lang="ru-RU" dirty="0" err="1" smtClean="0"/>
              <a:t>Рэгдоллы</a:t>
            </a:r>
            <a:r>
              <a:rPr lang="ru-RU" dirty="0" smtClean="0"/>
              <a:t> </a:t>
            </a:r>
            <a:r>
              <a:rPr lang="ru-RU" dirty="0"/>
              <a:t>любят поиграть сами с собой и с детьми. Эта порода ориентирована на людей, кошки будут приветствовать вас у двери и следовать за вами повсюду.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РЭГДОЛЛ «ТРЯПИЧНАЯ КУКЛА» </a:t>
            </a:r>
            <a:endParaRPr lang="ru-RU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488235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1730478"/>
              </p:ext>
            </p:extLst>
          </p:nvPr>
        </p:nvGraphicFramePr>
        <p:xfrm>
          <a:off x="307976" y="44624"/>
          <a:ext cx="8512496" cy="361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4" descr="https://im1-tub-ru.yandex.net/i?id=f5e93deaa12b899fe7be1e70237ff93f&amp;n=33&amp;h=190&amp;w=2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3323446"/>
            <a:ext cx="1352928" cy="122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http://s020.radikal.ru/i713/1404/23/179688be8d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71" y="4515353"/>
            <a:ext cx="1303475" cy="13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static1.bigstockphoto.com/thumbs/7/8/3/small2/3873504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58" y="3563031"/>
            <a:ext cx="871843" cy="8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worcesternews.co.uk/resources/images/2778445/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71" y="3323446"/>
            <a:ext cx="762196" cy="11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tatic.ow.ly/photos/original/cc79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3475779"/>
            <a:ext cx="1071409" cy="7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undahotel.is/images/HundarnirOkkar/setteri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05" y="4616505"/>
            <a:ext cx="1695396" cy="128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s://im1-tub-ru.yandex.net/i?id=9f9cd1d1582822627a9f414fadf61f97&amp;n=33&amp;h=190&amp;w=1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75779"/>
            <a:ext cx="877285" cy="11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ttp://cdn.sheknows.com/articles/2013/10/Kelli_Uhrich/briard-do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00" y="3197034"/>
            <a:ext cx="1228970" cy="12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https://im0-tub-ru.yandex.net/i?id=9ae3974fe9a6c6e87f2638e134e4d90c&amp;n=33&amp;h=190&amp;w=1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https://im3-tub-ru.yandex.net/i?id=511335e99fb7aa9a3c7440ab7cb9627c&amp;n=33&amp;h=190&amp;w=30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0" descr="https://im3-tub-ru.yandex.net/i?id=511335e99fb7aa9a3c7440ab7cb9627c&amp;n=33&amp;h=190&amp;w=302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2" descr="https://im3-tub-ru.yandex.net/i?id=511335e99fb7aa9a3c7440ab7cb9627c&amp;n=33&amp;h=190&amp;w=3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4" descr="https://im3-tub-ru.yandex.net/i?id=511335e99fb7aa9a3c7440ab7cb9627c&amp;n=33&amp;h=190&amp;w=30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6" descr="http://www.bostonherald.com/sites/default/files/media/2010/07/21/022413ve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8" descr="http://www.bostonherald.com/sites/default/files/media/2010/07/21/022413vet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0" descr="http://www.bostonherald.com/sites/default/files/media/2010/07/21/022413ve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2" descr="http://www.bostonherald.com/sites/default/files/media/2010/07/21/022413vet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http://www.bostonherald.com/sites/default/files/media/2010/07/21/022413ve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451086"/>
            <a:ext cx="1661680" cy="131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0" y="5807680"/>
            <a:ext cx="1042416" cy="104241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2"/>
                </a:solidFill>
              </a:rPr>
              <a:t>СОДЕРЖАНИЕ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hlinkClick r:id="rId2" action="ppaction://hlinksldjump"/>
              </a:rPr>
              <a:t>Выставки</a:t>
            </a:r>
            <a:endParaRPr lang="ru-RU" sz="2800" dirty="0"/>
          </a:p>
          <a:p>
            <a:r>
              <a:rPr lang="ru-RU" sz="2800" dirty="0">
                <a:hlinkClick r:id="rId3" action="ppaction://hlinksldjump"/>
              </a:rPr>
              <a:t>Уход за кошкой</a:t>
            </a:r>
            <a:endParaRPr lang="ru-RU" sz="2800" dirty="0"/>
          </a:p>
          <a:p>
            <a:r>
              <a:rPr lang="ru-RU" sz="2800" dirty="0">
                <a:hlinkClick r:id="rId4" action="ppaction://hlinksldjump"/>
              </a:rPr>
              <a:t>Породы кошек</a:t>
            </a:r>
            <a:endParaRPr lang="ru-RU" sz="2800" dirty="0"/>
          </a:p>
          <a:p>
            <a:r>
              <a:rPr lang="ru-RU" sz="2800" dirty="0">
                <a:hlinkClick r:id="rId5" action="ppaction://hlinksldjump"/>
              </a:rPr>
              <a:t>Породы собак</a:t>
            </a:r>
            <a:endParaRPr lang="ru-RU" sz="2800" dirty="0"/>
          </a:p>
          <a:p>
            <a:r>
              <a:rPr lang="ru-RU" sz="2800" dirty="0">
                <a:hlinkClick r:id="rId6" action="ppaction://hlinksldjump"/>
              </a:rPr>
              <a:t>Профессии собак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154" name="Picture 10" descr="http://animal.ru/i/upload/137112700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Породы собак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hlinkClick r:id="rId2" action="ppaction://hlinksldjump"/>
              </a:rPr>
              <a:t>Японская </a:t>
            </a:r>
            <a:r>
              <a:rPr lang="ru-RU" sz="2800" b="1" dirty="0" err="1" smtClean="0">
                <a:solidFill>
                  <a:schemeClr val="bg1"/>
                </a:solidFill>
                <a:hlinkClick r:id="rId2" action="ppaction://hlinksldjump"/>
              </a:rPr>
              <a:t>акита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  <a:hlinkClick r:id="rId3" action="ppaction://hlinksldjump"/>
              </a:rPr>
              <a:t>Английский сеттер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  <a:hlinkClick r:id="rId4" action="ppaction://hlinksldjump"/>
              </a:rPr>
              <a:t>Бельгийская овчарка </a:t>
            </a:r>
            <a:r>
              <a:rPr lang="ru-RU" sz="2800" b="1" dirty="0" err="1" smtClean="0">
                <a:solidFill>
                  <a:schemeClr val="bg1"/>
                </a:solidFill>
                <a:hlinkClick r:id="rId4" action="ppaction://hlinksldjump"/>
              </a:rPr>
              <a:t>грюнендаль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  <a:hlinkClick r:id="rId5" action="ppaction://hlinksldjump"/>
              </a:rPr>
              <a:t>Веймарская легавая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  <a:hlinkClick r:id="rId6" action="ppaction://hlinksldjump"/>
              </a:rPr>
              <a:t>Золотистый </a:t>
            </a:r>
            <a:r>
              <a:rPr lang="ru-RU" sz="2800" b="1" dirty="0" err="1" smtClean="0">
                <a:solidFill>
                  <a:schemeClr val="bg1"/>
                </a:solidFill>
                <a:hlinkClick r:id="rId6" action="ppaction://hlinksldjump"/>
              </a:rPr>
              <a:t>ретривер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  <a:hlinkClick r:id="rId7" action="ppaction://hlinksldjump"/>
              </a:rPr>
              <a:t>Керри-</a:t>
            </a:r>
            <a:r>
              <a:rPr lang="ru-RU" sz="2800" b="1" dirty="0" err="1" smtClean="0">
                <a:solidFill>
                  <a:schemeClr val="bg1"/>
                </a:solidFill>
                <a:hlinkClick r:id="rId7" action="ppaction://hlinksldjump"/>
              </a:rPr>
              <a:t>блю</a:t>
            </a:r>
            <a:r>
              <a:rPr lang="ru-RU" sz="2800" b="1" dirty="0">
                <a:solidFill>
                  <a:schemeClr val="bg1"/>
                </a:solidFill>
                <a:hlinkClick r:id="rId7" action="ppaction://hlinksldjump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hlinkClick r:id="rId7" action="ppaction://hlinksldjump"/>
              </a:rPr>
              <a:t>терьер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  <a:hlinkClick r:id="rId8" action="ppaction://hlinksldjump"/>
              </a:rPr>
              <a:t>Шарпей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  <a:hlinkClick r:id="rId9" action="ppaction://hlinksldjump"/>
              </a:rPr>
              <a:t>Ши-</a:t>
            </a:r>
            <a:r>
              <a:rPr lang="ru-RU" sz="2800" b="1" dirty="0" err="1" smtClean="0">
                <a:solidFill>
                  <a:schemeClr val="bg1"/>
                </a:solidFill>
                <a:hlinkClick r:id="rId9" action="ppaction://hlinksldjump"/>
              </a:rPr>
              <a:t>тцу</a:t>
            </a: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4" descr="http://u.jimdo.com/www52/o/sb0ba1cd4ae0409fa/img/i95a745f4830dbadb/1335472266/std/image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072" y="130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petsandvets.gr/media/web/a27bc8f1-17e2-4568-8288-5bc2e2533b6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1559" r="14781" b="1944"/>
          <a:stretch/>
        </p:blipFill>
        <p:spPr bwMode="auto">
          <a:xfrm>
            <a:off x="4876035" y="1844824"/>
            <a:ext cx="1179819" cy="140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pethappy.ru/userfiles/Korma_dlya_sobak_porody_golden_retriver.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18050" r="2153" b="1764"/>
          <a:stretch/>
        </p:blipFill>
        <p:spPr bwMode="auto">
          <a:xfrm>
            <a:off x="5050508" y="3573016"/>
            <a:ext cx="1800200" cy="98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xn--90aiiaejjcri8a3c3cxb.xn--p1ai/wp-content/uploads/2014/02/%D0%90%D0%BD%D0%B3%D0%BB%D0%B8%D0%B9%D1%81%D0%BA%D0%B8%D0%B9-%D1%81%D0%B5%D1%82%D1%82%D0%B5%D1%80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t="9868" r="4917" b="1901"/>
          <a:stretch/>
        </p:blipFill>
        <p:spPr bwMode="auto">
          <a:xfrm>
            <a:off x="6334790" y="4888191"/>
            <a:ext cx="1524591" cy="139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lan.com/en_ue/sitio_personas/upload/img/shar_pei_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67" t="18858" r="18628" b="16114"/>
          <a:stretch/>
        </p:blipFill>
        <p:spPr bwMode="auto">
          <a:xfrm>
            <a:off x="6228184" y="2319354"/>
            <a:ext cx="1082934" cy="9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2.justdogbreeds.com/justdogbreeds-cdn/photos/plog-content/thumbs/dog-breeds/akita/large/7269-akita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5992" y="2052443"/>
            <a:ext cx="1516677" cy="126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dogtown.cz/blog/wp-content/uploads/2012/09/Belgian-shepherd-shutterstock_48271885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142" r="8574" b="171"/>
          <a:stretch/>
        </p:blipFill>
        <p:spPr bwMode="auto">
          <a:xfrm>
            <a:off x="4962478" y="4941168"/>
            <a:ext cx="868948" cy="13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wisdompanel.com/assets/BreedLibrary/BreedImage/Zoom/cAs910c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r="-3874"/>
          <a:stretch/>
        </p:blipFill>
        <p:spPr bwMode="auto">
          <a:xfrm>
            <a:off x="7242730" y="3689349"/>
            <a:ext cx="1403350" cy="11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Управляющая кнопка: возврат 17">
            <a:hlinkClick r:id="rId21" action="ppaction://hlinksldjump" highlightClick="1"/>
          </p:cNvPr>
          <p:cNvSpPr/>
          <p:nvPr/>
        </p:nvSpPr>
        <p:spPr>
          <a:xfrm>
            <a:off x="8108877" y="5815584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399"/>
            <a:ext cx="7315200" cy="1207911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/>
              <a:t>Акиты</a:t>
            </a:r>
            <a:r>
              <a:rPr lang="ru-RU" sz="1800" dirty="0"/>
              <a:t> очень верные и проницательные, лучше всего они справляются с ролью сторожа. </a:t>
            </a:r>
            <a:r>
              <a:rPr lang="ru-RU" sz="1800" dirty="0" smtClean="0"/>
              <a:t>Они </a:t>
            </a:r>
            <a:r>
              <a:rPr lang="ru-RU" sz="1800" dirty="0"/>
              <a:t>не откажутся принять участие в активных играх. Многие владельцы </a:t>
            </a:r>
            <a:r>
              <a:rPr lang="ru-RU" sz="1800" dirty="0" err="1"/>
              <a:t>акита-ину</a:t>
            </a:r>
            <a:r>
              <a:rPr lang="ru-RU" sz="1800" dirty="0"/>
              <a:t> занимаются различными видами спорта со своей </a:t>
            </a:r>
            <a:r>
              <a:rPr lang="ru-RU" sz="1800" dirty="0" smtClean="0"/>
              <a:t>собакой.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АКИТА-ИНУ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3" b="2863"/>
          <a:stretch>
            <a:fillRect/>
          </a:stretch>
        </p:blipFill>
        <p:spPr/>
      </p:pic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ele\Desktop\orange_akita_wagging_tai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3" y="2996952"/>
            <a:ext cx="1219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82292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Эта порода </a:t>
            </a:r>
            <a:r>
              <a:rPr lang="ru-RU" sz="1800" dirty="0" smtClean="0">
                <a:cs typeface="Arial"/>
              </a:rPr>
              <a:t>‒</a:t>
            </a:r>
            <a:r>
              <a:rPr lang="ru-RU" sz="1800" dirty="0" smtClean="0"/>
              <a:t> несравненная </a:t>
            </a:r>
            <a:r>
              <a:rPr lang="ru-RU" sz="1800" dirty="0"/>
              <a:t>элегантность и грация движений, доброжелательность и послушность в отношениях с человеком, высокоразвитый </a:t>
            </a:r>
            <a:r>
              <a:rPr lang="ru-RU" sz="1800" dirty="0" smtClean="0"/>
              <a:t>интеллект и </a:t>
            </a:r>
            <a:r>
              <a:rPr lang="ru-RU" sz="1800" dirty="0"/>
              <a:t>высокая работоспособность в </a:t>
            </a:r>
            <a:r>
              <a:rPr lang="ru-RU" sz="1800" dirty="0" smtClean="0"/>
              <a:t>поиске дичи.</a:t>
            </a:r>
            <a:r>
              <a:rPr lang="ru-RU" sz="1800" dirty="0"/>
              <a:t> </a:t>
            </a:r>
            <a:r>
              <a:rPr lang="ru-RU" sz="1800" dirty="0" smtClean="0"/>
              <a:t>Английский </a:t>
            </a:r>
            <a:r>
              <a:rPr lang="ru-RU" sz="1800" dirty="0"/>
              <a:t>сеттер общителен, </a:t>
            </a:r>
            <a:r>
              <a:rPr lang="ru-RU" sz="1800" dirty="0" smtClean="0"/>
              <a:t>отлично ладит с детьми.</a:t>
            </a:r>
            <a:r>
              <a:rPr lang="ru-RU" sz="1800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АНГЛИЙСКИЙ СЕТТЕР</a:t>
            </a:r>
            <a:endParaRPr lang="ru-RU" b="1" dirty="0"/>
          </a:p>
        </p:txBody>
      </p:sp>
      <p:pic>
        <p:nvPicPr>
          <p:cNvPr id="3074" name="Picture 2" descr="http://static.ow.ly/photos/original/bx5gq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01" b="47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399"/>
            <a:ext cx="7315200" cy="1254969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Эти овчарки </a:t>
            </a:r>
            <a:r>
              <a:rPr lang="ru-RU" sz="1800" dirty="0"/>
              <a:t>уникальны от внешности до выдающихся способностей и исключительного интеллекта. </a:t>
            </a:r>
            <a:r>
              <a:rPr lang="ru-RU" sz="1800" dirty="0" smtClean="0"/>
              <a:t>Чёрная</a:t>
            </a:r>
            <a:r>
              <a:rPr lang="ru-RU" sz="1800" dirty="0"/>
              <a:t>, прямая, блестящая и длинная шерсть придаёт этой собаке особый вид. </a:t>
            </a:r>
            <a:r>
              <a:rPr lang="ru-RU" sz="1800" dirty="0" err="1"/>
              <a:t>Грюнендаль</a:t>
            </a:r>
            <a:r>
              <a:rPr lang="ru-RU" sz="1800" dirty="0"/>
              <a:t> хорошо поддаётся дрессировке. Эти </a:t>
            </a:r>
            <a:r>
              <a:rPr lang="ru-RU" sz="1800" dirty="0" smtClean="0"/>
              <a:t>собаки </a:t>
            </a:r>
            <a:r>
              <a:rPr lang="ru-RU" sz="1800" dirty="0"/>
              <a:t>очень любят играть и выполнять </a:t>
            </a:r>
            <a:r>
              <a:rPr lang="ru-RU" sz="1800" dirty="0" smtClean="0"/>
              <a:t>команды.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БЕЛЬГИЙСКАЯ ОВЧАРКА ГРЮНЕНДАЛЬ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4010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54968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/>
              <a:t>Веймаранеры</a:t>
            </a:r>
            <a:r>
              <a:rPr lang="ru-RU" sz="1800" dirty="0"/>
              <a:t> </a:t>
            </a:r>
            <a:r>
              <a:rPr lang="ru-RU" sz="1800" dirty="0" smtClean="0"/>
              <a:t>– </a:t>
            </a:r>
            <a:r>
              <a:rPr lang="ru-RU" sz="1800" dirty="0"/>
              <a:t>сильные, крепкие, работоспособные </a:t>
            </a:r>
            <a:r>
              <a:rPr lang="ru-RU" sz="1800" dirty="0" smtClean="0"/>
              <a:t>собаки охотничьей породы. </a:t>
            </a:r>
            <a:r>
              <a:rPr lang="ru-RU" sz="1800" dirty="0"/>
              <a:t>От других пород похожего предназначения этих собак отличает необычный </a:t>
            </a:r>
            <a:r>
              <a:rPr lang="ru-RU" sz="1800" dirty="0" smtClean="0"/>
              <a:t>окрас. </a:t>
            </a:r>
            <a:r>
              <a:rPr lang="ru-RU" sz="1800" dirty="0"/>
              <a:t>Они очень тонко ощущают настроение человека, готовы разделять с ним радость и стать единственным утешением.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ВЕЙМАРАНЕР </a:t>
            </a:r>
            <a:r>
              <a:rPr lang="ru-RU" b="1" cap="all" dirty="0"/>
              <a:t>(ВЕЙМАРСКАЯ ЛЕГАВАЯ)</a:t>
            </a:r>
            <a:br>
              <a:rPr lang="ru-RU" b="1" cap="all" dirty="0"/>
            </a:br>
            <a:endParaRPr lang="ru-RU" dirty="0"/>
          </a:p>
        </p:txBody>
      </p:sp>
      <p:pic>
        <p:nvPicPr>
          <p:cNvPr id="9" name="Picture 2" descr="http://s011.radikal.ru/i317/1109/ca/1c59b0dba3d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8" b="46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1"/>
            <a:ext cx="7315200" cy="1038943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Это большая охотничья собака. Лучший </a:t>
            </a:r>
            <a:r>
              <a:rPr lang="ru-RU" sz="1800" dirty="0"/>
              <a:t>друг семьи, внимательная нянька для детей, идеальный </a:t>
            </a:r>
            <a:r>
              <a:rPr lang="ru-RU" sz="1800" dirty="0" smtClean="0"/>
              <a:t>компаньон. </a:t>
            </a:r>
            <a:r>
              <a:rPr lang="ru-RU" sz="1800" dirty="0"/>
              <a:t>Высокий </a:t>
            </a:r>
            <a:r>
              <a:rPr lang="ru-RU" sz="1800" dirty="0" smtClean="0"/>
              <a:t>интеллект золотистого </a:t>
            </a:r>
            <a:r>
              <a:rPr lang="ru-RU" sz="1800" dirty="0" err="1" smtClean="0"/>
              <a:t>ретривера</a:t>
            </a:r>
            <a:r>
              <a:rPr lang="ru-RU" sz="1800" dirty="0" smtClean="0"/>
              <a:t> </a:t>
            </a:r>
            <a:r>
              <a:rPr lang="ru-RU" sz="1800" dirty="0"/>
              <a:t>позволяет </a:t>
            </a:r>
            <a:r>
              <a:rPr lang="ru-RU" sz="1800" dirty="0" smtClean="0"/>
              <a:t>ему </a:t>
            </a:r>
            <a:r>
              <a:rPr lang="ru-RU" sz="1800" dirty="0"/>
              <a:t>улавливать </a:t>
            </a:r>
            <a:r>
              <a:rPr lang="ru-RU" sz="1800" dirty="0" smtClean="0"/>
              <a:t>малейшие </a:t>
            </a:r>
            <a:r>
              <a:rPr lang="ru-RU" sz="1800" dirty="0"/>
              <a:t>интонации своего хозяина и воплощать в жизнь все пожелания.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ЗОЛОТИСТЫЙ РЕТРИВЕР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55" b="4955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dirty="0"/>
              <a:t>Керри-</a:t>
            </a:r>
            <a:r>
              <a:rPr lang="ru-RU" sz="1900" dirty="0" err="1"/>
              <a:t>блю</a:t>
            </a:r>
            <a:r>
              <a:rPr lang="ru-RU" sz="1900" dirty="0"/>
              <a:t> терьера отличает необычная форма головы с длинной бородой и  мягкая</a:t>
            </a:r>
            <a:r>
              <a:rPr lang="ru-RU" sz="1900" dirty="0" smtClean="0"/>
              <a:t>, </a:t>
            </a:r>
            <a:r>
              <a:rPr lang="ru-RU" sz="1900" dirty="0"/>
              <a:t>плотная и густая шерсть серо-голубого оттенка. Собаки этой породы не линяют и не имеют запаха, они хорошо ладят даже с самыми маленькими детьми. 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КЕРРИ-БЛЮ ТЕРЬЕР</a:t>
            </a:r>
            <a:endParaRPr lang="ru-RU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" b="7622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Шарпеи умны</a:t>
            </a:r>
            <a:r>
              <a:rPr lang="ru-RU" dirty="0"/>
              <a:t> </a:t>
            </a:r>
            <a:r>
              <a:rPr lang="ru-RU" dirty="0" smtClean="0"/>
              <a:t>и спокойны, ценят порядок. </a:t>
            </a:r>
            <a:r>
              <a:rPr lang="ru-RU" dirty="0"/>
              <a:t>Эти собаки нежны и внимательны в отношениях с хозяевами, но безрассудно храбры и напористы во время защиты своего дома и любимых людей</a:t>
            </a:r>
            <a:r>
              <a:rPr lang="ru-RU" dirty="0" smtClean="0"/>
              <a:t>.</a:t>
            </a:r>
            <a:r>
              <a:rPr lang="ru-RU" dirty="0"/>
              <a:t> Глубокие складки на коже, маленькие уши и «</a:t>
            </a:r>
            <a:r>
              <a:rPr lang="ru-RU" dirty="0" err="1" smtClean="0"/>
              <a:t>гиппопотамья</a:t>
            </a:r>
            <a:r>
              <a:rPr lang="ru-RU" dirty="0" smtClean="0"/>
              <a:t>» </a:t>
            </a:r>
            <a:r>
              <a:rPr lang="ru-RU" dirty="0"/>
              <a:t>морда придают шарпею уникальный </a:t>
            </a:r>
            <a:r>
              <a:rPr lang="ru-RU" dirty="0" smtClean="0"/>
              <a:t>вид.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ШАРПЕЙ</a:t>
            </a:r>
            <a:endParaRPr lang="ru-RU" b="1" dirty="0"/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34" b="4234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dirty="0"/>
              <a:t>Ши-</a:t>
            </a:r>
            <a:r>
              <a:rPr lang="ru-RU" sz="1900" dirty="0" err="1"/>
              <a:t>тцу</a:t>
            </a:r>
            <a:r>
              <a:rPr lang="ru-RU" sz="1900" dirty="0"/>
              <a:t> относятся к декоративным породам. </a:t>
            </a:r>
            <a:r>
              <a:rPr lang="ru-RU" sz="1900" dirty="0" smtClean="0"/>
              <a:t>Особый </a:t>
            </a:r>
            <a:r>
              <a:rPr lang="ru-RU" sz="1900" dirty="0"/>
              <a:t>вид этим </a:t>
            </a:r>
            <a:r>
              <a:rPr lang="ru-RU" sz="1900" dirty="0" smtClean="0"/>
              <a:t>собакам придаёт </a:t>
            </a:r>
            <a:r>
              <a:rPr lang="ru-RU" sz="1900" dirty="0"/>
              <a:t>длинная, </a:t>
            </a:r>
            <a:r>
              <a:rPr lang="ru-RU" sz="1900" dirty="0" smtClean="0"/>
              <a:t>гладкая шерсть, </a:t>
            </a:r>
            <a:r>
              <a:rPr lang="ru-RU" sz="1900" dirty="0"/>
              <a:t>скрывающая даже их </a:t>
            </a:r>
            <a:r>
              <a:rPr lang="ru-RU" sz="1900" dirty="0" smtClean="0"/>
              <a:t>лапы. Ши-</a:t>
            </a:r>
            <a:r>
              <a:rPr lang="ru-RU" sz="1900" dirty="0" err="1" smtClean="0"/>
              <a:t>тцу</a:t>
            </a:r>
            <a:r>
              <a:rPr lang="ru-RU" sz="1900" dirty="0" smtClean="0"/>
              <a:t> </a:t>
            </a:r>
            <a:r>
              <a:rPr lang="ru-RU" sz="1900" dirty="0"/>
              <a:t>доброжелательно относятся ко всем </a:t>
            </a:r>
            <a:r>
              <a:rPr lang="ru-RU" sz="1900" dirty="0" smtClean="0"/>
              <a:t>людям. </a:t>
            </a:r>
            <a:r>
              <a:rPr lang="ru-RU" sz="1900" dirty="0"/>
              <a:t>Поэтому их часто выбирают в качестве компаньона в большие семьи с детьми.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ШИ-ТЦУ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" b="5755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Профессии собак</a:t>
            </a:r>
            <a:endParaRPr lang="ru-RU" dirty="0"/>
          </a:p>
        </p:txBody>
      </p:sp>
      <p:pic>
        <p:nvPicPr>
          <p:cNvPr id="1026" name="Picture 2" descr="http://d1wmhwtkksj55o.cloudfront.net/wp-content/uploads/2015/01/bigstock-German-Shepherd-lying-in-front-20176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69" y="2204864"/>
            <a:ext cx="4967406" cy="33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>
              <a:hlinkClick r:id="rId3" action="ppaction://hlinksldjump"/>
            </a:endParaRPr>
          </a:p>
          <a:p>
            <a:r>
              <a:rPr lang="ru-RU" sz="2800" dirty="0" smtClean="0">
                <a:hlinkClick r:id="rId4" action="ppaction://hlinksldjump"/>
              </a:rPr>
              <a:t>Спасатели</a:t>
            </a:r>
            <a:endParaRPr lang="ru-RU" sz="2800" dirty="0" smtClean="0"/>
          </a:p>
          <a:p>
            <a:r>
              <a:rPr lang="ru-RU" sz="2800" dirty="0" smtClean="0">
                <a:hlinkClick r:id="rId5" action="ppaction://hlinksldjump"/>
              </a:rPr>
              <a:t>Ездовые </a:t>
            </a:r>
            <a:endParaRPr lang="ru-RU" sz="2800" dirty="0" smtClean="0"/>
          </a:p>
          <a:p>
            <a:r>
              <a:rPr lang="ru-RU" sz="2800" dirty="0" smtClean="0">
                <a:hlinkClick r:id="rId6" action="ppaction://hlinksldjump"/>
              </a:rPr>
              <a:t>Пастухи</a:t>
            </a:r>
            <a:endParaRPr lang="ru-RU" sz="2800" dirty="0" smtClean="0"/>
          </a:p>
          <a:p>
            <a:r>
              <a:rPr lang="ru-RU" sz="2800" dirty="0" smtClean="0">
                <a:hlinkClick r:id="rId7" action="ppaction://hlinksldjump"/>
              </a:rPr>
              <a:t>Поводыри</a:t>
            </a:r>
            <a:endParaRPr lang="ru-RU" sz="2800" dirty="0" smtClean="0"/>
          </a:p>
          <a:p>
            <a:r>
              <a:rPr lang="ru-RU" sz="2800" dirty="0">
                <a:hlinkClick r:id="rId3" action="ppaction://hlinksldjump"/>
              </a:rPr>
              <a:t>Служебно-розыскные</a:t>
            </a:r>
            <a:endParaRPr lang="ru-RU" sz="2800" dirty="0"/>
          </a:p>
          <a:p>
            <a:r>
              <a:rPr lang="ru-RU" sz="2800" dirty="0" smtClean="0">
                <a:hlinkClick r:id="rId8" action="ppaction://hlinksldjump"/>
              </a:rPr>
              <a:t>Охотники</a:t>
            </a:r>
            <a:endParaRPr lang="ru-RU" sz="2800" dirty="0" smtClean="0"/>
          </a:p>
          <a:p>
            <a:pPr marL="0" indent="0">
              <a:buNone/>
            </a:pPr>
            <a:r>
              <a:rPr lang="ru-RU" dirty="0" smtClean="0">
                <a:hlinkClick r:id="rId8" action="ppaction://hlinksldjump"/>
              </a:rPr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9" action="ppaction://hlinksldjump" highlightClick="1"/>
          </p:cNvPr>
          <p:cNvSpPr/>
          <p:nvPr/>
        </p:nvSpPr>
        <p:spPr>
          <a:xfrm>
            <a:off x="-4142" y="5815584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выставке </a:t>
            </a:r>
            <a:r>
              <a:rPr lang="ru-RU" dirty="0"/>
              <a:t>кошек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Сначала кошка проходит </a:t>
            </a:r>
            <a:r>
              <a:rPr lang="ru-RU" sz="2000" dirty="0"/>
              <a:t>ветеринарную </a:t>
            </a:r>
            <a:r>
              <a:rPr lang="ru-RU" sz="2000" dirty="0" smtClean="0"/>
              <a:t>комиссию.</a:t>
            </a:r>
          </a:p>
          <a:p>
            <a:r>
              <a:rPr lang="ru-RU" sz="2000" dirty="0" smtClean="0"/>
              <a:t>Затем на </a:t>
            </a:r>
            <a:r>
              <a:rPr lang="ru-RU" sz="2000" dirty="0"/>
              <a:t>специальном </a:t>
            </a:r>
            <a:r>
              <a:rPr lang="ru-RU" sz="2000" dirty="0" smtClean="0"/>
              <a:t>столе эксперты осматривают животное и оценивают его по </a:t>
            </a:r>
            <a:r>
              <a:rPr lang="ru-RU" sz="2000" dirty="0"/>
              <a:t>внешнему виду.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На</a:t>
            </a:r>
            <a:r>
              <a:rPr lang="ru-RU" sz="2400" b="0" dirty="0"/>
              <a:t> </a:t>
            </a:r>
            <a:r>
              <a:rPr lang="ru-RU" sz="2400" dirty="0"/>
              <a:t>выставке</a:t>
            </a:r>
            <a:r>
              <a:rPr lang="ru-RU" sz="2400" b="0" dirty="0"/>
              <a:t> </a:t>
            </a:r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dirty="0" err="1" smtClean="0"/>
              <a:t>ИнфоКот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ctr"/>
            <a:r>
              <a:rPr lang="ru-RU" sz="3800" dirty="0" smtClean="0"/>
              <a:t>Как </a:t>
            </a:r>
            <a:r>
              <a:rPr lang="ru-RU" sz="3800" dirty="0"/>
              <a:t>это происходит?</a:t>
            </a:r>
          </a:p>
          <a:p>
            <a:endParaRPr lang="ru-RU" dirty="0"/>
          </a:p>
        </p:txBody>
      </p:sp>
      <p:pic>
        <p:nvPicPr>
          <p:cNvPr id="9" name="Picture 2" descr="http://xn--80atmqa1f.xn--p1ai/i/g/o/1babcbe8b06467f84534398f4a22478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64072"/>
            <a:ext cx="3886200" cy="27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94.beon.ru/39/4/510439/43/16519443/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101"/>
            <a:ext cx="17621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Обладая тонким чутьем, собаки-спасатели легко находят человека под завалами и лавинами. </a:t>
            </a:r>
            <a:r>
              <a:rPr lang="ru-RU" sz="1800" dirty="0" smtClean="0"/>
              <a:t>Работают собаки-спасатели </a:t>
            </a:r>
            <a:r>
              <a:rPr lang="ru-RU" sz="1800" dirty="0"/>
              <a:t>не только на суше, но и на воде. Даже в сильный шторм они оказывают помощь людям.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СОБАКИ-СПАСАТЕЛИ </a:t>
            </a:r>
            <a:endParaRPr lang="ru-RU" b="1" dirty="0"/>
          </a:p>
        </p:txBody>
      </p:sp>
      <p:pic>
        <p:nvPicPr>
          <p:cNvPr id="1026" name="Picture 2" descr="http://img.geosnet.ru.s3.amazonaws.com/uploads/ckeditor/pictures/2892/content__________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7" b="18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Эти собаки обладают </a:t>
            </a:r>
            <a:r>
              <a:rPr lang="ru-RU" sz="1800" dirty="0"/>
              <a:t>невероятной выносливостью, способны перевозить людей и грузы на дальние </a:t>
            </a:r>
            <a:r>
              <a:rPr lang="ru-RU" sz="1800" dirty="0" smtClean="0"/>
              <a:t>расстояния. Ездовые </a:t>
            </a:r>
            <a:r>
              <a:rPr lang="ru-RU" sz="1800" dirty="0"/>
              <a:t>собаки </a:t>
            </a:r>
            <a:r>
              <a:rPr lang="ru-RU" sz="1800" dirty="0" smtClean="0"/>
              <a:t>– морозоустойчивы </a:t>
            </a:r>
            <a:r>
              <a:rPr lang="ru-RU" sz="1800" dirty="0"/>
              <a:t>и </a:t>
            </a:r>
            <a:r>
              <a:rPr lang="ru-RU" sz="1800" dirty="0" smtClean="0"/>
              <a:t>способны </a:t>
            </a:r>
            <a:r>
              <a:rPr lang="ru-RU" sz="1800" dirty="0"/>
              <a:t>защитить хозяина </a:t>
            </a:r>
            <a:r>
              <a:rPr lang="ru-RU" sz="1800" dirty="0" smtClean="0"/>
              <a:t>от голодного хищника. Они </a:t>
            </a:r>
            <a:r>
              <a:rPr lang="ru-RU" sz="1800" dirty="0"/>
              <a:t>незаменимы на севере, там, где не может пройти техника.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ЕЗДОВЫЕ СОБАКИ</a:t>
            </a:r>
            <a:r>
              <a:rPr lang="ru-RU" dirty="0"/>
              <a:t> </a:t>
            </a:r>
          </a:p>
        </p:txBody>
      </p:sp>
      <p:pic>
        <p:nvPicPr>
          <p:cNvPr id="6" name="Picture 2" descr="http://fotovideoforum.ru/resources/image/2597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2" b="37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/>
              <a:t>Собака помогает чабану управлять </a:t>
            </a:r>
            <a:r>
              <a:rPr lang="ru-RU" sz="1800" dirty="0" smtClean="0"/>
              <a:t>отарой, </a:t>
            </a:r>
            <a:r>
              <a:rPr lang="ru-RU" sz="1800" dirty="0"/>
              <a:t>разыскива­ет и подгоняет отставших овец. </a:t>
            </a:r>
            <a:r>
              <a:rPr lang="ru-RU" sz="1800" dirty="0" smtClean="0"/>
              <a:t>Обладая </a:t>
            </a:r>
            <a:r>
              <a:rPr lang="ru-RU" sz="1800" dirty="0"/>
              <a:t>тонким </a:t>
            </a:r>
            <a:r>
              <a:rPr lang="ru-RU" sz="1800" dirty="0" smtClean="0"/>
              <a:t>слухом, обонянием</a:t>
            </a:r>
            <a:r>
              <a:rPr lang="ru-RU" sz="1800" dirty="0"/>
              <a:t> и</a:t>
            </a:r>
            <a:r>
              <a:rPr lang="ru-RU" sz="1800" dirty="0" smtClean="0"/>
              <a:t> </a:t>
            </a:r>
            <a:r>
              <a:rPr lang="ru-RU" sz="1800" dirty="0"/>
              <a:t>хо­рошим зрением, собака </a:t>
            </a:r>
            <a:r>
              <a:rPr lang="ru-RU" sz="1800" dirty="0" smtClean="0"/>
              <a:t> </a:t>
            </a:r>
            <a:r>
              <a:rPr lang="ru-RU" sz="1800" dirty="0"/>
              <a:t>предупреждает чаба­на о приближении к отаре посторонних людей и хищного зве­ря. 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СОБАКИ-ПАСТУХИ</a:t>
            </a:r>
            <a:endParaRPr lang="ru-RU" b="1" dirty="0"/>
          </a:p>
        </p:txBody>
      </p:sp>
      <p:pic>
        <p:nvPicPr>
          <p:cNvPr id="6" name="Picture 2" descr="http://www.ridus.ru/_ah/img/ARvjXIXPi29wkOxMDSoYR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8" b="72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2549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 smtClean="0"/>
              <a:t>Собаки-поводыри служат </a:t>
            </a:r>
            <a:r>
              <a:rPr lang="ru-RU" sz="1900" dirty="0"/>
              <a:t>глазами для незрячих людей. </a:t>
            </a:r>
            <a:r>
              <a:rPr lang="ru-RU" sz="1900" dirty="0" smtClean="0"/>
              <a:t>Они умеют </a:t>
            </a:r>
            <a:r>
              <a:rPr lang="ru-RU" sz="1900" dirty="0"/>
              <a:t>огибать препятствия и предупреждать о них незрячего человека. В </a:t>
            </a:r>
            <a:r>
              <a:rPr lang="ru-RU" sz="1900" dirty="0" smtClean="0"/>
              <a:t>их </a:t>
            </a:r>
            <a:r>
              <a:rPr lang="ru-RU" sz="1900" dirty="0"/>
              <a:t>памяти </a:t>
            </a:r>
            <a:r>
              <a:rPr lang="ru-RU" sz="1900" dirty="0" smtClean="0"/>
              <a:t>хранится </a:t>
            </a:r>
            <a:r>
              <a:rPr lang="ru-RU" sz="1900" dirty="0"/>
              <a:t>несколько маршрутов, по которым ходит хозяин. </a:t>
            </a:r>
            <a:r>
              <a:rPr lang="ru-RU" sz="1900" dirty="0" smtClean="0"/>
              <a:t>Основные качества </a:t>
            </a:r>
            <a:r>
              <a:rPr lang="ru-RU" sz="1900" dirty="0"/>
              <a:t>собак этой профессии ―</a:t>
            </a:r>
            <a:r>
              <a:rPr lang="ru-RU" sz="1900" dirty="0" smtClean="0"/>
              <a:t> </a:t>
            </a:r>
            <a:r>
              <a:rPr lang="ru-RU" sz="1900" dirty="0"/>
              <a:t>терпеливость и сдержанность.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СОБАКИ-ПОВОДЫРИ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4" b="4704"/>
          <a:stretch>
            <a:fillRect/>
          </a:stretch>
        </p:blipFill>
        <p:spPr/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2697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В </a:t>
            </a:r>
            <a:r>
              <a:rPr lang="ru-RU" sz="1800" dirty="0"/>
              <a:t>обязанности </a:t>
            </a:r>
            <a:r>
              <a:rPr lang="ru-RU" sz="1800" dirty="0" smtClean="0"/>
              <a:t>служебно-розыскных собак входит </a:t>
            </a:r>
            <a:r>
              <a:rPr lang="ru-RU" sz="1800" dirty="0"/>
              <a:t>розыск людей, </a:t>
            </a:r>
            <a:r>
              <a:rPr lang="ru-RU" sz="1800" dirty="0" smtClean="0"/>
              <a:t>обнаружение подозрительных веществ, сопровождение </a:t>
            </a:r>
            <a:r>
              <a:rPr lang="ru-RU" sz="1800" dirty="0"/>
              <a:t>полицейских при изъятии наркотиков и оружия, </a:t>
            </a:r>
            <a:r>
              <a:rPr lang="ru-RU" sz="1800" dirty="0" smtClean="0"/>
              <a:t>конвой задержанных, </a:t>
            </a:r>
            <a:r>
              <a:rPr lang="ru-RU" sz="1800" dirty="0"/>
              <a:t>охрана </a:t>
            </a:r>
            <a:r>
              <a:rPr lang="ru-RU" sz="1800" dirty="0" smtClean="0"/>
              <a:t>порядка.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СЛУЖЕБНО-РОЗЫСКНЫЕ СОБАКИ</a:t>
            </a:r>
            <a:endParaRPr lang="ru-RU" b="1" dirty="0"/>
          </a:p>
        </p:txBody>
      </p:sp>
      <p:pic>
        <p:nvPicPr>
          <p:cNvPr id="7172" name="Picture 4" descr="http://www.tendenciademulher.com.br/wp-content/uploads/2013/07/Perigosos-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4" r="54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Существует множество охотничьих пород собак. Одни из них предназначены для выслеживания зверя, другие забираются в норы и сражаются там, третьи делают стойку, указывая </a:t>
            </a:r>
            <a:r>
              <a:rPr lang="ru-RU" sz="1800" dirty="0" smtClean="0"/>
              <a:t>местонахождение </a:t>
            </a:r>
            <a:r>
              <a:rPr lang="ru-RU" sz="1800" dirty="0"/>
              <a:t>добычи.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СОБАКИ-ОХОТНИКИ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92" b="10492"/>
          <a:stretch>
            <a:fillRect/>
          </a:stretch>
        </p:blipFill>
        <p:spPr/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378830" y="5468377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2"/>
                </a:solidFill>
              </a:rPr>
              <a:t>ИНТЕРНЕТ-РЕСУРСЫ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172" name="Picture 4" descr="http://i.artfile.ru/4790x3815_868412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44" y="1772816"/>
            <a:ext cx="638480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://ru.wikipedia.org/wiki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http://www.murlika.msk.ru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://nutriacultivation.ru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https://how-to-all.com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http://poisk-druga.ru</a:t>
            </a:r>
            <a:endParaRPr 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://catvtomske.ru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http://dogmydog.ru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://glorypets.ru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выставке </a:t>
            </a:r>
            <a:r>
              <a:rPr lang="ru-RU" dirty="0"/>
              <a:t>кошек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Оценка животных производится по 100-балльной </a:t>
            </a:r>
            <a:r>
              <a:rPr lang="ru-RU" sz="2000" dirty="0" smtClean="0"/>
              <a:t>шкале </a:t>
            </a:r>
            <a:r>
              <a:rPr lang="ru-RU" sz="2000" dirty="0"/>
              <a:t>в соответствии </a:t>
            </a:r>
            <a:r>
              <a:rPr lang="ru-RU" sz="2000" dirty="0" smtClean="0"/>
              <a:t>с определённым </a:t>
            </a:r>
            <a:r>
              <a:rPr lang="ru-RU" sz="2000" dirty="0"/>
              <a:t>стандартом. 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  <a:p>
            <a:r>
              <a:rPr lang="ru-RU" sz="2000" dirty="0"/>
              <a:t>Победители определяются </a:t>
            </a:r>
            <a:r>
              <a:rPr lang="ru-RU" sz="2000" dirty="0" smtClean="0"/>
              <a:t>      по </a:t>
            </a:r>
            <a:r>
              <a:rPr lang="ru-RU" sz="2000" dirty="0"/>
              <a:t>нескольким категориям: </a:t>
            </a:r>
            <a:r>
              <a:rPr lang="ru-RU" sz="2000" dirty="0" smtClean="0"/>
              <a:t>  по </a:t>
            </a:r>
            <a:r>
              <a:rPr lang="ru-RU" sz="2000" dirty="0"/>
              <a:t>окрасу, полу и возрасту.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7200" dirty="0" smtClean="0"/>
              <a:t>Международная</a:t>
            </a:r>
            <a:r>
              <a:rPr lang="ru-RU" sz="7200" dirty="0"/>
              <a:t> выставка </a:t>
            </a:r>
          </a:p>
          <a:p>
            <a:pPr algn="ctr"/>
            <a:r>
              <a:rPr lang="ru-RU" sz="7200" dirty="0"/>
              <a:t>«</a:t>
            </a:r>
            <a:r>
              <a:rPr lang="ru-RU" sz="7200" dirty="0" err="1"/>
              <a:t>Mагия</a:t>
            </a:r>
            <a:r>
              <a:rPr lang="ru-RU" sz="7200" dirty="0"/>
              <a:t> кошек»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ctr"/>
            <a:r>
              <a:rPr lang="ru-RU" sz="2400" dirty="0" smtClean="0"/>
              <a:t>Как </a:t>
            </a:r>
            <a:r>
              <a:rPr lang="ru-RU" sz="2400" dirty="0"/>
              <a:t>это происходит?</a:t>
            </a:r>
          </a:p>
          <a:p>
            <a:endParaRPr lang="ru-RU" sz="2400" dirty="0"/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38760"/>
            <a:ext cx="3886200" cy="2580679"/>
          </a:xfrm>
        </p:spPr>
      </p:pic>
      <p:pic>
        <p:nvPicPr>
          <p:cNvPr id="9" name="Picture 2" descr="http://i94.beon.ru/39/4/510439/43/16519443/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7621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выставке собак</a:t>
            </a:r>
            <a:endParaRPr lang="ru-RU" dirty="0"/>
          </a:p>
        </p:txBody>
      </p:sp>
      <p:pic>
        <p:nvPicPr>
          <p:cNvPr id="11" name="Picture 4" descr="http://s07.radikal.ru/i180/1103/54/35a3c41e34a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932775"/>
            <a:ext cx="3886200" cy="25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dirty="0" smtClean="0"/>
              <a:t>выставках </a:t>
            </a:r>
            <a:r>
              <a:rPr lang="ru-RU" sz="2000" dirty="0"/>
              <a:t>принимают </a:t>
            </a:r>
            <a:r>
              <a:rPr lang="ru-RU" sz="2000" dirty="0" smtClean="0"/>
              <a:t>участие клубные животные с родословной и ветеринарным паспортом.</a:t>
            </a:r>
          </a:p>
          <a:p>
            <a:pPr algn="just"/>
            <a:r>
              <a:rPr lang="ru-RU" sz="2000" dirty="0" smtClean="0"/>
              <a:t>Эксперты оценивают </a:t>
            </a:r>
            <a:r>
              <a:rPr lang="ru-RU" sz="2000" dirty="0"/>
              <a:t>внешний </a:t>
            </a:r>
            <a:r>
              <a:rPr lang="ru-RU" sz="2000" dirty="0" smtClean="0"/>
              <a:t>вид, </a:t>
            </a:r>
            <a:r>
              <a:rPr lang="ru-RU" sz="2000" dirty="0"/>
              <a:t>соответствие стандарту </a:t>
            </a:r>
            <a:r>
              <a:rPr lang="ru-RU" sz="2000" dirty="0" smtClean="0"/>
              <a:t>породы </a:t>
            </a:r>
            <a:r>
              <a:rPr lang="ru-RU" sz="2000" dirty="0"/>
              <a:t>и поведение собаки на ринге. </a:t>
            </a:r>
            <a:r>
              <a:rPr lang="ru-RU" sz="2000" dirty="0" smtClean="0"/>
              <a:t>По </a:t>
            </a:r>
            <a:r>
              <a:rPr lang="ru-RU" sz="2000" dirty="0"/>
              <a:t>итогам определяют победителя.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100" dirty="0"/>
              <a:t>Победители </a:t>
            </a:r>
            <a:r>
              <a:rPr lang="ru-RU" sz="2100" dirty="0" smtClean="0"/>
              <a:t>выставки</a:t>
            </a:r>
            <a:r>
              <a:rPr lang="ru-RU" sz="2100" dirty="0"/>
              <a:t> </a:t>
            </a:r>
            <a:r>
              <a:rPr lang="ru-RU" sz="2100" dirty="0" smtClean="0"/>
              <a:t>            «Евразия 2011»</a:t>
            </a:r>
            <a:endParaRPr lang="ru-RU" sz="21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Как это происходит?</a:t>
            </a:r>
            <a:endParaRPr lang="ru-RU" sz="2400" dirty="0"/>
          </a:p>
        </p:txBody>
      </p:sp>
      <p:pic>
        <p:nvPicPr>
          <p:cNvPr id="7" name="Picture 26" descr="Анимация Соба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88640"/>
            <a:ext cx="1019175" cy="1000125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3101" y="5815584"/>
            <a:ext cx="1042416" cy="104241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выставке собак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0" dirty="0"/>
              <a:t> </a:t>
            </a:r>
            <a:endParaRPr lang="ru-RU" b="0" dirty="0" smtClean="0"/>
          </a:p>
          <a:p>
            <a:pPr algn="ctr"/>
            <a:r>
              <a:rPr lang="ru-RU" sz="3800" dirty="0" smtClean="0"/>
              <a:t>Показ собаки </a:t>
            </a:r>
            <a:r>
              <a:rPr lang="ru-RU" sz="3800" dirty="0"/>
              <a:t>в </a:t>
            </a:r>
            <a:r>
              <a:rPr lang="ru-RU" sz="3800" dirty="0" smtClean="0"/>
              <a:t>стойке </a:t>
            </a:r>
            <a:r>
              <a:rPr lang="ru-RU" sz="3800" dirty="0"/>
              <a:t> 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ctr"/>
            <a:r>
              <a:rPr lang="ru-RU" sz="3800" dirty="0" smtClean="0"/>
              <a:t>Показ собаки </a:t>
            </a:r>
            <a:r>
              <a:rPr lang="ru-RU" sz="3800" dirty="0"/>
              <a:t>в </a:t>
            </a:r>
            <a:r>
              <a:rPr lang="ru-RU" sz="3800" dirty="0" smtClean="0"/>
              <a:t>движении</a:t>
            </a:r>
            <a:endParaRPr lang="ru-RU" sz="3800" dirty="0"/>
          </a:p>
          <a:p>
            <a:endParaRPr lang="ru-RU" dirty="0"/>
          </a:p>
        </p:txBody>
      </p:sp>
      <p:pic>
        <p:nvPicPr>
          <p:cNvPr id="12" name="Picture 2" descr="http://elitedoggy.com/uploads/posts/2014-04/1396819869_hendling-i-hendler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1" b="-1626"/>
          <a:stretch/>
        </p:blipFill>
        <p:spPr bwMode="auto">
          <a:xfrm>
            <a:off x="4800600" y="2988000"/>
            <a:ext cx="38862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4"/>
          <p:cNvPicPr>
            <a:picLocks noGrp="1" noChangeAspect="1"/>
          </p:cNvPicPr>
          <p:nvPr>
            <p:ph sz="quarter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46" b="4506"/>
          <a:stretch/>
        </p:blipFill>
        <p:spPr>
          <a:xfrm>
            <a:off x="611560" y="2996952"/>
            <a:ext cx="3888000" cy="2556000"/>
          </a:xfrm>
          <a:prstGeom prst="rect">
            <a:avLst/>
          </a:prstGeom>
        </p:spPr>
      </p:pic>
      <p:pic>
        <p:nvPicPr>
          <p:cNvPr id="7" name="Picture 26" descr="Анимация Соба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88640"/>
            <a:ext cx="1019175" cy="1000125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rId7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необходимо кошке</a:t>
            </a:r>
            <a:endParaRPr lang="ru-RU" dirty="0"/>
          </a:p>
        </p:txBody>
      </p:sp>
      <p:sp>
        <p:nvSpPr>
          <p:cNvPr id="6" name="AutoShape 2" descr="https://im0-tub-ru.yandex.net/i?id=e4750d884b13d0e4df9368315d4141ea&amp;n=33&amp;h=190&amp;w=1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53" y="1545147"/>
            <a:ext cx="1658937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http://www.bedog.cz/1233-1889-thickbox/skrabadlo-s-mickem-27x45cm-cervene-s-bilymi-puntiky-trix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73" y="2904153"/>
            <a:ext cx="1970584" cy="19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ezoo.com.ua/image/cache/1c/y/ddea9f0d-ab08-11e0-ae6c-001cc01e97a5-500x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06" y="188256"/>
            <a:ext cx="1066155" cy="106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87" y="4874737"/>
            <a:ext cx="1952467" cy="145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Объект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4466457" cy="4572000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buClr>
                <a:srgbClr val="4584D3"/>
              </a:buClr>
              <a:buFont typeface="Wingdings" panose="05000000000000000000" pitchFamily="2" charset="2"/>
              <a:buChar char="q"/>
            </a:pPr>
            <a:r>
              <a:rPr lang="ru-RU" sz="3200" dirty="0"/>
              <a:t>Сбалансированная пища. </a:t>
            </a:r>
          </a:p>
          <a:p>
            <a:pPr marL="342900" lvl="0" indent="-342900">
              <a:buClr>
                <a:srgbClr val="4584D3"/>
              </a:buClr>
              <a:buFont typeface="Wingdings" panose="05000000000000000000" pitchFamily="2" charset="2"/>
              <a:buChar char="q"/>
            </a:pPr>
            <a:r>
              <a:rPr lang="ru-RU" sz="3200" dirty="0"/>
              <a:t>Ёмкости для еды и питья.</a:t>
            </a:r>
          </a:p>
          <a:p>
            <a:pPr marL="342900" lvl="0" indent="-342900">
              <a:buClr>
                <a:srgbClr val="4584D3"/>
              </a:buClr>
              <a:buFont typeface="Wingdings" panose="05000000000000000000" pitchFamily="2" charset="2"/>
              <a:buChar char="q"/>
            </a:pPr>
            <a:r>
              <a:rPr lang="ru-RU" sz="3200" dirty="0"/>
              <a:t>Лоток с наполнителем.</a:t>
            </a:r>
          </a:p>
          <a:p>
            <a:pPr marL="342900" lvl="0" indent="-342900">
              <a:buClr>
                <a:srgbClr val="4584D3"/>
              </a:buClr>
              <a:buFont typeface="Wingdings" panose="05000000000000000000" pitchFamily="2" charset="2"/>
              <a:buChar char="q"/>
            </a:pPr>
            <a:r>
              <a:rPr lang="ru-RU" sz="3200" dirty="0"/>
              <a:t>Столбик для царапанья.</a:t>
            </a:r>
          </a:p>
          <a:p>
            <a:pPr marL="342900" lvl="0" indent="-342900">
              <a:buClr>
                <a:srgbClr val="4584D3"/>
              </a:buClr>
              <a:buFont typeface="Wingdings" panose="05000000000000000000" pitchFamily="2" charset="2"/>
              <a:buChar char="q"/>
            </a:pPr>
            <a:r>
              <a:rPr lang="ru-RU" sz="3200" dirty="0"/>
              <a:t>Устройство для перевозки.</a:t>
            </a:r>
          </a:p>
          <a:p>
            <a:pPr marL="342900" lvl="0" indent="-342900">
              <a:buClr>
                <a:srgbClr val="4584D3"/>
              </a:buClr>
              <a:buFont typeface="Wingdings" panose="05000000000000000000" pitchFamily="2" charset="2"/>
              <a:buChar char="q"/>
            </a:pPr>
            <a:r>
              <a:rPr lang="ru-RU" sz="3200" dirty="0" err="1"/>
              <a:t>Лежачок</a:t>
            </a:r>
            <a:r>
              <a:rPr lang="ru-RU" sz="3200" dirty="0"/>
              <a:t>.</a:t>
            </a:r>
          </a:p>
          <a:p>
            <a:pPr marL="342900" lvl="0" indent="-342900">
              <a:buClr>
                <a:srgbClr val="4584D3"/>
              </a:buClr>
              <a:buFont typeface="Wingdings" panose="05000000000000000000" pitchFamily="2" charset="2"/>
              <a:buChar char="q"/>
            </a:pPr>
            <a:r>
              <a:rPr lang="ru-RU" sz="3200" dirty="0"/>
              <a:t>Осмотр ветеринаром.</a:t>
            </a:r>
          </a:p>
          <a:p>
            <a:pPr marL="342900" lvl="0" indent="-342900">
              <a:buClr>
                <a:srgbClr val="4584D3"/>
              </a:buClr>
              <a:buFont typeface="Wingdings" panose="05000000000000000000" pitchFamily="2" charset="2"/>
              <a:buChar char="q"/>
            </a:pPr>
            <a:r>
              <a:rPr lang="ru-RU" sz="3200" dirty="0"/>
              <a:t>Уход за шерстью. </a:t>
            </a:r>
            <a:endParaRPr lang="ru-RU" sz="3200" dirty="0" smtClean="0"/>
          </a:p>
          <a:p>
            <a:pPr marL="342900" lvl="0" indent="-342900">
              <a:buClr>
                <a:srgbClr val="4584D3"/>
              </a:buClr>
              <a:buFont typeface="Wingdings" panose="05000000000000000000" pitchFamily="2" charset="2"/>
              <a:buChar char="q"/>
            </a:pPr>
            <a:r>
              <a:rPr lang="ru-RU" sz="3200" dirty="0" smtClean="0"/>
              <a:t>Игрушки.</a:t>
            </a:r>
            <a:endParaRPr lang="ru-RU" sz="3200" dirty="0"/>
          </a:p>
          <a:p>
            <a:endParaRPr lang="ru-RU" dirty="0"/>
          </a:p>
        </p:txBody>
      </p:sp>
      <p:pic>
        <p:nvPicPr>
          <p:cNvPr id="31" name="Picture 7" descr="https://im2-tub-ru.yandex.net/i?id=9f45a61a6bd1f49449318e4f4d2e6b8c&amp;n=33&amp;h=190&amp;w=1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26" y="3161776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https://im1-tub-ru.yandex.net/i?id=a4e3768c3bfd96791557185198bb243e&amp;n=33&amp;h=190&amp;w=2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39" y="1884999"/>
            <a:ext cx="1756314" cy="13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s://im0-tub-ru.yandex.net/i?id=4d22f9fe0e092cc9130eced584fb4daa&amp;n=33&amp;h=190&amp;w=23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42853"/>
            <a:ext cx="2076484" cy="168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0" y="5807680"/>
            <a:ext cx="1042416" cy="104241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38653430"/>
              </p:ext>
            </p:extLst>
          </p:nvPr>
        </p:nvGraphicFramePr>
        <p:xfrm>
          <a:off x="307976" y="44624"/>
          <a:ext cx="85124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AutoShape 4" descr="https://im0-tub-ru.yandex.net/i?id=9ae3974fe9a6c6e87f2638e134e4d90c&amp;n=33&amp;h=190&amp;w=1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https://im3-tub-ru.yandex.net/i?id=511335e99fb7aa9a3c7440ab7cb9627c&amp;n=33&amp;h=190&amp;w=30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0" descr="https://im3-tub-ru.yandex.net/i?id=511335e99fb7aa9a3c7440ab7cb9627c&amp;n=33&amp;h=190&amp;w=302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2" descr="https://im3-tub-ru.yandex.net/i?id=511335e99fb7aa9a3c7440ab7cb9627c&amp;n=33&amp;h=190&amp;w=3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4" descr="https://im3-tub-ru.yandex.net/i?id=511335e99fb7aa9a3c7440ab7cb9627c&amp;n=33&amp;h=190&amp;w=30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6" descr="http://www.bostonherald.com/sites/default/files/media/2010/07/21/022413ve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8" descr="http://www.bostonherald.com/sites/default/files/media/2010/07/21/022413vet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0" descr="http://www.bostonherald.com/sites/default/files/media/2010/07/21/022413ve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22" descr="http://www.bostonherald.com/sites/default/files/media/2010/07/21/022413vet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Picture 2" descr="http://mebel-zakaz.by/wp-content/fancygallery/25/61/GV0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9221" r="11143" b="-5803"/>
          <a:stretch/>
        </p:blipFill>
        <p:spPr bwMode="auto">
          <a:xfrm>
            <a:off x="3420000" y="4734000"/>
            <a:ext cx="1656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http://top10r.ru/uploads/posts/2015-09/1442598698_persidskay-20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5218582"/>
            <a:ext cx="1678412" cy="8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itomec.ru/upload/userfiles/kot-maine-co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089" y="3655641"/>
            <a:ext cx="2343678" cy="156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" descr="http://www.gladkova.net/animals/Pitomnik_na_Planernoy_august_2009/images/IMG_477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0" t="7393" r="16670" b="6036"/>
          <a:stretch/>
        </p:blipFill>
        <p:spPr bwMode="auto">
          <a:xfrm>
            <a:off x="1310339" y="3202958"/>
            <a:ext cx="1239974" cy="11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im0-tub-ru.yandex.net/i?id=34e92e8e9f12624e2c13d8b056ac42cd&amp;n=33&amp;h=190&amp;w=296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im0-tub-ru.yandex.net/i?id=34e92e8e9f12624e2c13d8b056ac42cd&amp;n=33&amp;h=190&amp;w=296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im0-tub-ru.yandex.net/i?id=34e92e8e9f12624e2c13d8b056ac42cd&amp;n=33&amp;h=190&amp;w=296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www.elliescats.com/wp-content/uploads/2014/08/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32" y="3022936"/>
            <a:ext cx="2194350" cy="12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zcats-ru.oblepiha.com/uploads/posts/2012-07/1343188622_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3269" r="3885" b="12969"/>
          <a:stretch/>
        </p:blipFill>
        <p:spPr bwMode="auto">
          <a:xfrm flipH="1">
            <a:off x="3275856" y="3002457"/>
            <a:ext cx="1656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http://1.bp.blogspot.com/-WRGJ-gUs-2M/TzfczX-1fvI/AAAAAAAAE54/ibazg5oQTgg/s1600/1687532.jpe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11306" r="581" b="4617"/>
          <a:stretch/>
        </p:blipFill>
        <p:spPr bwMode="auto">
          <a:xfrm>
            <a:off x="4719501" y="4375202"/>
            <a:ext cx="1037707" cy="11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www.ru.all.biz/img/ru/catalog/909375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47" y="4815804"/>
            <a:ext cx="1883981" cy="133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://us.cdn2.123rf.com/168nwm/cynoclub/cynoclub1504/cynoclub150400189/39282888-%D0%A1%D1%84%D0%B8%D0%BD%D0%BA%D1%81-%D0%93%D0%BE%D0%BB%D0%B0%D1%8F-%D0%9A%D0%BE%D1%88%D0%BA%D0%B0-%D0%BD%D0%B0-%D0%B1%D0%B5%D0%BB%D0%BE%D0%BC-%D1%84%D0%BE%D0%BD%D0%B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87" y="4168364"/>
            <a:ext cx="1423737" cy="15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0" y="5807680"/>
            <a:ext cx="1042416" cy="104241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Породы кошек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hlinkClick r:id="rId2" action="ppaction://hlinksldjump"/>
              </a:rPr>
              <a:t>Сибирская</a:t>
            </a:r>
            <a:endParaRPr lang="ru-RU" sz="2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bg1"/>
                </a:solidFill>
                <a:hlinkClick r:id="rId3" action="ppaction://hlinksldjump"/>
              </a:rPr>
              <a:t>Персидская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bg1"/>
                </a:solidFill>
                <a:hlinkClick r:id="rId4" action="ppaction://hlinksldjump"/>
              </a:rPr>
              <a:t>Русская голубая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bg1"/>
                </a:solidFill>
                <a:hlinkClick r:id="rId5" action="ppaction://hlinksldjump"/>
              </a:rPr>
              <a:t>«</a:t>
            </a:r>
            <a:r>
              <a:rPr lang="ru-RU" sz="2600" b="1" dirty="0" err="1" smtClean="0">
                <a:solidFill>
                  <a:schemeClr val="bg1"/>
                </a:solidFill>
                <a:hlinkClick r:id="rId5" action="ppaction://hlinksldjump"/>
              </a:rPr>
              <a:t>Мэнский</a:t>
            </a:r>
            <a:r>
              <a:rPr lang="ru-RU" sz="2600" b="1" dirty="0" smtClean="0">
                <a:solidFill>
                  <a:schemeClr val="bg1"/>
                </a:solidFill>
                <a:hlinkClick r:id="rId5" action="ppaction://hlinksldjump"/>
              </a:rPr>
              <a:t> енот»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bg1"/>
                </a:solidFill>
                <a:hlinkClick r:id="rId6" action="ppaction://hlinksldjump"/>
              </a:rPr>
              <a:t>Сиамская кошка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bg1"/>
                </a:solidFill>
                <a:hlinkClick r:id="rId7" action="ppaction://hlinksldjump"/>
              </a:rPr>
              <a:t>Американский </a:t>
            </a:r>
            <a:r>
              <a:rPr lang="ru-RU" sz="2600" b="1" dirty="0" err="1" smtClean="0">
                <a:solidFill>
                  <a:schemeClr val="bg1"/>
                </a:solidFill>
                <a:hlinkClick r:id="rId7" action="ppaction://hlinksldjump"/>
              </a:rPr>
              <a:t>кёрл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bg1"/>
                </a:solidFill>
                <a:hlinkClick r:id="rId8" action="ppaction://hlinksldjump"/>
              </a:rPr>
              <a:t>Шотландская вислоухая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bg1"/>
                </a:solidFill>
                <a:hlinkClick r:id="rId9" action="ppaction://hlinksldjump"/>
              </a:rPr>
              <a:t>Курильский </a:t>
            </a:r>
            <a:r>
              <a:rPr lang="ru-RU" sz="2600" b="1" dirty="0" err="1" smtClean="0">
                <a:solidFill>
                  <a:schemeClr val="bg1"/>
                </a:solidFill>
                <a:hlinkClick r:id="rId9" action="ppaction://hlinksldjump"/>
              </a:rPr>
              <a:t>бобтейл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bg1"/>
                </a:solidFill>
                <a:hlinkClick r:id="rId10" action="ppaction://hlinksldjump"/>
              </a:rPr>
              <a:t>«Тряпичная кукла» 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7" name="Picture 16" descr="http://cicicee.com/wp-content/uploads/2013/05/iStock_000009707230_Large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2" t="17340" r="12772" b="11321"/>
          <a:stretch/>
        </p:blipFill>
        <p:spPr bwMode="auto">
          <a:xfrm>
            <a:off x="6363743" y="1700808"/>
            <a:ext cx="2293707" cy="137622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op10r.ru/uploads/posts/2015-09/1442598698_persidskay-201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38" y="4869160"/>
            <a:ext cx="1678412" cy="8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Анимация Кошки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44875" y="116632"/>
            <a:ext cx="866775" cy="1047751"/>
          </a:xfrm>
          <a:prstGeom prst="rect">
            <a:avLst/>
          </a:prstGeom>
          <a:noFill/>
        </p:spPr>
      </p:pic>
      <p:pic>
        <p:nvPicPr>
          <p:cNvPr id="4" name="Picture 2" descr="http://img2.badfon.ru/original/1920x1200/d/1a/zhivotnoe-kot-vislouhiy-vzglyad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73" y="4517154"/>
            <a:ext cx="2125939" cy="13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dobrueruki.com/_pu/0/6879038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74" y="3299412"/>
            <a:ext cx="1829472" cy="121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8-22.ru/wp-content/uploads/2013/05/118258_or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99412"/>
            <a:ext cx="1851063" cy="11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Объект 9"/>
          <p:cNvPicPr>
            <a:picLocks noGrp="1" noChangeAspect="1"/>
          </p:cNvPicPr>
          <p:nvPr>
            <p:ph sz="quarter" idx="2"/>
          </p:nvPr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92" t="3584" r="8201" b="2922"/>
          <a:stretch/>
        </p:blipFill>
        <p:spPr>
          <a:xfrm>
            <a:off x="4788024" y="1694186"/>
            <a:ext cx="1462950" cy="1479205"/>
          </a:xfrm>
          <a:ln>
            <a:noFill/>
          </a:ln>
        </p:spPr>
      </p:pic>
      <p:sp>
        <p:nvSpPr>
          <p:cNvPr id="12" name="Управляющая кнопка: возврат 11">
            <a:hlinkClick r:id="rId2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5500</TotalTime>
  <Words>990</Words>
  <Application>Microsoft Office PowerPoint</Application>
  <PresentationFormat>Экран (4:3)</PresentationFormat>
  <Paragraphs>141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Обычная</vt:lpstr>
      <vt:lpstr>Про кошек и собак</vt:lpstr>
      <vt:lpstr>СОДЕРЖАНИЕ</vt:lpstr>
      <vt:lpstr>На выставке кошек</vt:lpstr>
      <vt:lpstr>На выставке кошек</vt:lpstr>
      <vt:lpstr>На выставке собак</vt:lpstr>
      <vt:lpstr>На выставке собак</vt:lpstr>
      <vt:lpstr>Что необходимо кошке</vt:lpstr>
      <vt:lpstr>Презентация PowerPoint</vt:lpstr>
      <vt:lpstr>Породы кошек</vt:lpstr>
      <vt:lpstr>СИБИРСКАЯ КОШКА</vt:lpstr>
      <vt:lpstr>ПЕРСИДСКАЯ КОШКА</vt:lpstr>
      <vt:lpstr>РУССКАЯ ГОЛУБАЯ КОШКА</vt:lpstr>
      <vt:lpstr>МЕЙН-КУН «МЭНСКИЙ ЕНОТ»</vt:lpstr>
      <vt:lpstr>СИАМСКАЯ КОШКА</vt:lpstr>
      <vt:lpstr>АМЕРИКАНСКИЙ КЁРЛ</vt:lpstr>
      <vt:lpstr>ШОТЛАНДСКАЯ ВИСЛОУХАЯ КОШКА</vt:lpstr>
      <vt:lpstr>КУРИЛЬСКИЙ БОБТЕЙЛ</vt:lpstr>
      <vt:lpstr>РЭГДОЛЛ «ТРЯПИЧНАЯ КУКЛА» </vt:lpstr>
      <vt:lpstr>Презентация PowerPoint</vt:lpstr>
      <vt:lpstr>Породы собак</vt:lpstr>
      <vt:lpstr>АКИТА-ИНУ</vt:lpstr>
      <vt:lpstr>АНГЛИЙСКИЙ СЕТТЕР</vt:lpstr>
      <vt:lpstr> БЕЛЬГИЙСКАЯ ОВЧАРКА ГРЮНЕНДАЛЬ </vt:lpstr>
      <vt:lpstr> ВЕЙМАРАНЕР (ВЕЙМАРСКАЯ ЛЕГАВАЯ) </vt:lpstr>
      <vt:lpstr>ЗОЛОТИСТЫЙ РЕТРИВЕР</vt:lpstr>
      <vt:lpstr>КЕРРИ-БЛЮ ТЕРЬЕР</vt:lpstr>
      <vt:lpstr>ШАРПЕЙ</vt:lpstr>
      <vt:lpstr>ШИ-ТЦУ</vt:lpstr>
      <vt:lpstr>Профессии собак</vt:lpstr>
      <vt:lpstr>СОБАКИ-СПАСАТЕЛИ </vt:lpstr>
      <vt:lpstr>ЕЗДОВЫЕ СОБАКИ </vt:lpstr>
      <vt:lpstr>СОБАКИ-ПАСТУХИ</vt:lpstr>
      <vt:lpstr>СОБАКИ-ПОВОДЫРИ</vt:lpstr>
      <vt:lpstr>СЛУЖЕБНО-РОЗЫСКНЫЕ СОБАКИ</vt:lpstr>
      <vt:lpstr>СОБАКИ-ОХОТНИКИ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</dc:creator>
  <cp:lastModifiedBy>кострюкова Е.А.</cp:lastModifiedBy>
  <cp:revision>443</cp:revision>
  <dcterms:modified xsi:type="dcterms:W3CDTF">2016-01-30T16:26:04Z</dcterms:modified>
</cp:coreProperties>
</file>