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02" y="-14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cliparthut.com/clip-arts/349/be-respectful-3492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68760"/>
            <a:ext cx="4680520" cy="468052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8424936" cy="93610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«уважать» человека?</a:t>
            </a:r>
            <a:endParaRPr lang="ru-RU" sz="40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4725144"/>
            <a:ext cx="56886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Автор:</a:t>
            </a: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Филимонова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М.И.,</a:t>
            </a: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МАОУ «Белоярская СОШ № 1»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sz="4400" b="0" dirty="0" smtClean="0">
                <a:latin typeface="+mn-lt"/>
              </a:rPr>
              <a:t>Людвиг Ван Бетховен</a:t>
            </a:r>
            <a:br>
              <a:rPr lang="ru-RU" sz="4400" b="0" dirty="0" smtClean="0">
                <a:latin typeface="+mn-lt"/>
              </a:rPr>
            </a:br>
            <a:r>
              <a:rPr lang="ru-RU" sz="4400" b="0" dirty="0" smtClean="0">
                <a:latin typeface="+mn-lt"/>
              </a:rPr>
              <a:t>(1770-1827)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412776"/>
            <a:ext cx="5436096" cy="50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       </a:t>
            </a:r>
            <a:r>
              <a:rPr lang="ru-RU" sz="2000" dirty="0" smtClean="0"/>
              <a:t>Бетховен — ключевая фигура западной классической музыки в период между классицизмом и романтизмом, один из наиболее исполняемых композиторов в мире. Он писал во всех существовавших в его время жанрах, включая оперу, музыку  драматическим спектаклям, хоровые сочинения. Самым значительным в его наследии считаются инструментальные произведения: фортепианные, скрипичные и виолончельные сонаты, концерты для фортепиано, для скрипки, квартеты, увертюры, симфонии. Творчество Бетховена оказало значительное воздействие на симфонизм XIX и XX веков.</a:t>
            </a:r>
            <a:endParaRPr lang="ru-RU" sz="2000" dirty="0"/>
          </a:p>
        </p:txBody>
      </p:sp>
      <p:pic>
        <p:nvPicPr>
          <p:cNvPr id="7" name="Содержимое 6" descr="Beethov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80112" y="1916832"/>
            <a:ext cx="3175000" cy="38227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0" dirty="0" smtClean="0">
                <a:latin typeface="+mn-lt"/>
              </a:rPr>
              <a:t>Лунная соната</a:t>
            </a:r>
            <a:endParaRPr lang="ru-RU" sz="4000" b="0" dirty="0">
              <a:latin typeface="+mn-lt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Соната для фортепиано № 14 до-диез минор, («Лунная»)</a:t>
            </a:r>
            <a:r>
              <a:rPr lang="ru-RU" dirty="0" smtClean="0"/>
              <a:t> — музыкальное произведение, написанное немецким композитором Людвигом ван Бетховеном в 1800—1801 годах. «Лунной» первую часть сонаты назвал музыкальный критик Людвиг Рельштаб в 1832 году, уже после смерти автора — он сравнил это произведение с «лунным светом над Фирвальдштетским озером».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/>
          <a:lstStyle/>
          <a:p>
            <a:r>
              <a:rPr lang="ru-RU" dirty="0" smtClean="0"/>
              <a:t>Соната посвящена 18-летней Джульетте Гвиччарди, которой Бетховен в 1801 году давал уроки музыки. Композитор был влюблён в юную графиню и хотел на ней жениться.</a:t>
            </a:r>
          </a:p>
          <a:p>
            <a:endParaRPr lang="ru-RU" dirty="0"/>
          </a:p>
        </p:txBody>
      </p:sp>
      <p:pic>
        <p:nvPicPr>
          <p:cNvPr id="7" name="Содержимое 6" descr="46424059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1142984"/>
            <a:ext cx="3571900" cy="498317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2296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Людей неинтересных в мире нет.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судьбы — как истории планет.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каждой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всё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особое,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своё,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нет планет, похожих на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неё.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если кто-то незаметно жил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с этой незаметностью дружил,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интересен был среди людей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самой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неинтересностью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своей.</a:t>
            </a:r>
          </a:p>
          <a:p>
            <a:pPr>
              <a:buNone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Евгений Евтушенко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didubasari.ucoz.ru/Noutati/2973_small_1349355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2980" y="260648"/>
            <a:ext cx="3188925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2792" cy="603468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Отрывок из сказки</a:t>
            </a: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 </a:t>
            </a:r>
            <a:r>
              <a:rPr lang="ru-RU" sz="3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Сент</a:t>
            </a:r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Экзюпери</a:t>
            </a:r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«Маленький принц»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Маленький принц: Глава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76672"/>
            <a:ext cx="3940894" cy="5373216"/>
          </a:xfrm>
          <a:prstGeom prst="rect">
            <a:avLst/>
          </a:prstGeom>
          <a:noFill/>
          <a:ln w="9525" cmpd="sng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kartynka.com/wp-content/uploads/statusi_v_kartinkah-_risunki_s_nadpisyami_pro_lyubov_i_zhizn_so_smislom-_psihologiya_schastlivoj_zhi-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332656"/>
            <a:ext cx="8448939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+mn-lt"/>
              </a:rPr>
              <a:t>Спасибо за внимание!</a:t>
            </a:r>
            <a:endParaRPr lang="ru-RU" sz="4000" dirty="0">
              <a:latin typeface="+mn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110</TotalTime>
  <Words>75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Слайд 1</vt:lpstr>
      <vt:lpstr>Людвиг Ван Бетховен (1770-1827) </vt:lpstr>
      <vt:lpstr>Лунная соната</vt:lpstr>
      <vt:lpstr>Слайд 4</vt:lpstr>
      <vt:lpstr>Слайд 5</vt:lpstr>
      <vt:lpstr>Отрывок из сказки А. Сент – Экзюпери  «Маленький принц»</vt:lpstr>
      <vt:lpstr>Слайд 7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Людвиг Ван Бетховен</dc:title>
  <dc:creator>Лена</dc:creator>
  <cp:lastModifiedBy>марина</cp:lastModifiedBy>
  <cp:revision>15</cp:revision>
  <dcterms:created xsi:type="dcterms:W3CDTF">2015-11-29T09:15:35Z</dcterms:created>
  <dcterms:modified xsi:type="dcterms:W3CDTF">2016-01-29T08:38:40Z</dcterms:modified>
</cp:coreProperties>
</file>