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9" r:id="rId4"/>
    <p:sldId id="260" r:id="rId5"/>
    <p:sldId id="268" r:id="rId6"/>
    <p:sldId id="258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5964A-F952-4E5B-9339-2FDBFD7B8A42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E06AA-E48D-4244-92EC-7101525743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5964A-F952-4E5B-9339-2FDBFD7B8A42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E06AA-E48D-4244-92EC-7101525743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5964A-F952-4E5B-9339-2FDBFD7B8A42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E06AA-E48D-4244-92EC-7101525743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5964A-F952-4E5B-9339-2FDBFD7B8A42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E06AA-E48D-4244-92EC-7101525743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5964A-F952-4E5B-9339-2FDBFD7B8A42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E06AA-E48D-4244-92EC-7101525743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5964A-F952-4E5B-9339-2FDBFD7B8A42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E06AA-E48D-4244-92EC-7101525743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5964A-F952-4E5B-9339-2FDBFD7B8A42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E06AA-E48D-4244-92EC-7101525743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5964A-F952-4E5B-9339-2FDBFD7B8A42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E06AA-E48D-4244-92EC-7101525743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5964A-F952-4E5B-9339-2FDBFD7B8A42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E06AA-E48D-4244-92EC-7101525743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5964A-F952-4E5B-9339-2FDBFD7B8A42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E06AA-E48D-4244-92EC-7101525743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5964A-F952-4E5B-9339-2FDBFD7B8A42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E06AA-E48D-4244-92EC-7101525743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85964A-F952-4E5B-9339-2FDBFD7B8A42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BE06AA-E48D-4244-92EC-7101525743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&#1051;&#1086;&#1075;&#1086;&#1087;&#1077;&#1076;\&#1084;&#1091;&#1083;&#1100;&#1090;&#1092;&#1080;&#1083;&#1100;&#1084;%20&#1095;&#1077;&#1073;&#1091;&#1088;&#1072;&#1096;&#1082;&#1072;%20&#1080;%20&#1075;&#1077;&#1085;&#1072;\&#1087;&#1077;&#1089;&#1085;&#1103;%20&#1083;&#1091;&#1095;&#1096;&#1077;&#1084;&#1091;%20&#1076;&#1088;&#1091;&#1075;&#1091;%20&#1095;&#1077;&#1073;&#1091;&#1088;&#1072;&#1096;&#1082;&#1072;.mp3" TargetMode="Externa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&#1051;&#1086;&#1075;&#1086;&#1087;&#1077;&#1076;\&#1084;&#1091;&#1083;&#1100;&#1090;&#1092;&#1080;&#1083;&#1100;&#1084;%20&#1095;&#1077;&#1073;&#1091;&#1088;&#1072;&#1096;&#1082;&#1072;%20&#1080;%20&#1075;&#1077;&#1085;&#1072;\&#1087;&#1077;&#1089;&#1085;&#1103;%20&#1075;&#1077;&#1085;&#1099;.mp3" TargetMode="Externa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&#1051;&#1086;&#1075;&#1086;&#1087;&#1077;&#1076;\&#1084;&#1091;&#1083;&#1100;&#1090;&#1092;&#1080;&#1083;&#1100;&#1084;%20&#1095;&#1077;&#1073;&#1091;&#1088;&#1072;&#1096;&#1082;&#1072;%20&#1080;%20&#1075;&#1077;&#1085;&#1072;\&#1087;&#1077;&#1089;&#1085;&#1103;%20&#1096;&#1072;&#1087;&#1086;&#1082;&#1083;&#1103;&#1082;.mp3" TargetMode="Externa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Занятие на тему: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3857628"/>
            <a:ext cx="6629424" cy="1752600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«Звуки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’]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’]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Буквы К –Г.»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Documents and Settings\Администратор\Рабочий стол\фото мульт\Шапок в шк форме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3429000"/>
          </a:xfrm>
          <a:prstGeom prst="rect">
            <a:avLst/>
          </a:prstGeom>
          <a:noFill/>
        </p:spPr>
      </p:pic>
      <p:pic>
        <p:nvPicPr>
          <p:cNvPr id="7171" name="Picture 3" descr="C:\Documents and Settings\Администратор\Рабочий стол\фото мульт\Чебур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857356" y="4857760"/>
            <a:ext cx="5486400" cy="56673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 descr="C:\Documents and Settings\Администратор\Рабочий стол\фото мульт\скворешники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368" b="368"/>
          <a:stretch>
            <a:fillRect/>
          </a:stretch>
        </p:blipFill>
        <p:spPr bwMode="auto">
          <a:xfrm>
            <a:off x="1571604" y="0"/>
            <a:ext cx="6381795" cy="4786346"/>
          </a:xfrm>
          <a:prstGeom prst="rect">
            <a:avLst/>
          </a:prstGeom>
          <a:noFill/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2000232" y="5000636"/>
            <a:ext cx="5643602" cy="1071570"/>
          </a:xfrm>
        </p:spPr>
        <p:txBody>
          <a:bodyPr>
            <a:noAutofit/>
          </a:bodyPr>
          <a:lstStyle/>
          <a:p>
            <a:r>
              <a:rPr lang="ru-RU" sz="3200" dirty="0"/>
              <a:t>р</a:t>
            </a:r>
            <a:r>
              <a:rPr lang="ru-RU" sz="3200" dirty="0" smtClean="0"/>
              <a:t>ебятам Гена изготавливать и скворечники. </a:t>
            </a:r>
            <a:r>
              <a:rPr lang="ru-RU" sz="3200" dirty="0" err="1" smtClean="0"/>
              <a:t>Чебурашка</a:t>
            </a:r>
            <a:r>
              <a:rPr lang="ru-RU" sz="3200" dirty="0" smtClean="0"/>
              <a:t> помогают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Documents and Settings\Администратор\Рабочий стол\фото мульт\скворешники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9720" cy="6943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Documents and Settings\Администратор\Рабочий стол\фото мульт\Гена, Шапок и Чеб.jpe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4384" y="18288"/>
            <a:ext cx="9119616" cy="6839712"/>
          </a:xfrm>
          <a:prstGeom prst="rect">
            <a:avLst/>
          </a:prstGeom>
          <a:noFill/>
        </p:spPr>
      </p:pic>
      <p:pic>
        <p:nvPicPr>
          <p:cNvPr id="7" name="песня лучшему другу чебураш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14282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67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B050"/>
                </a:solidFill>
              </a:rPr>
              <a:t>Звуки</a:t>
            </a:r>
            <a:r>
              <a:rPr lang="en-US" sz="3200" dirty="0" smtClean="0">
                <a:solidFill>
                  <a:srgbClr val="00B050"/>
                </a:solidFill>
              </a:rPr>
              <a:t>[</a:t>
            </a:r>
            <a:r>
              <a:rPr lang="ru-RU" sz="3200" dirty="0" smtClean="0">
                <a:solidFill>
                  <a:srgbClr val="00B050"/>
                </a:solidFill>
              </a:rPr>
              <a:t>к</a:t>
            </a:r>
            <a:r>
              <a:rPr lang="en-US" sz="3200" dirty="0" smtClean="0">
                <a:solidFill>
                  <a:srgbClr val="00B050"/>
                </a:solidFill>
              </a:rPr>
              <a:t>]</a:t>
            </a:r>
            <a:r>
              <a:rPr lang="ru-RU" sz="3200" dirty="0" smtClean="0">
                <a:solidFill>
                  <a:srgbClr val="00B050"/>
                </a:solidFill>
              </a:rPr>
              <a:t>-</a:t>
            </a:r>
            <a:r>
              <a:rPr lang="en-US" sz="3200" dirty="0" smtClean="0">
                <a:solidFill>
                  <a:srgbClr val="00B050"/>
                </a:solidFill>
              </a:rPr>
              <a:t>[</a:t>
            </a:r>
            <a:r>
              <a:rPr lang="ru-RU" sz="3200" dirty="0" smtClean="0">
                <a:solidFill>
                  <a:srgbClr val="00B050"/>
                </a:solidFill>
              </a:rPr>
              <a:t>г</a:t>
            </a:r>
            <a:r>
              <a:rPr lang="en-US" sz="3200" dirty="0" smtClean="0">
                <a:solidFill>
                  <a:srgbClr val="00B050"/>
                </a:solidFill>
              </a:rPr>
              <a:t>]</a:t>
            </a:r>
            <a:r>
              <a:rPr lang="ru-RU" sz="3200" dirty="0" smtClean="0">
                <a:solidFill>
                  <a:srgbClr val="00B050"/>
                </a:solidFill>
              </a:rPr>
              <a:t>,</a:t>
            </a:r>
            <a:r>
              <a:rPr lang="en-US" sz="3200" dirty="0" smtClean="0">
                <a:solidFill>
                  <a:srgbClr val="00B050"/>
                </a:solidFill>
              </a:rPr>
              <a:t>[</a:t>
            </a:r>
            <a:r>
              <a:rPr lang="ru-RU" sz="3200" dirty="0" smtClean="0">
                <a:solidFill>
                  <a:srgbClr val="00B050"/>
                </a:solidFill>
              </a:rPr>
              <a:t>к</a:t>
            </a:r>
            <a:r>
              <a:rPr lang="en-US" sz="3200" dirty="0" smtClean="0">
                <a:solidFill>
                  <a:srgbClr val="00B050"/>
                </a:solidFill>
              </a:rPr>
              <a:t>‘]</a:t>
            </a:r>
            <a:r>
              <a:rPr lang="ru-RU" sz="3200" dirty="0" smtClean="0">
                <a:solidFill>
                  <a:srgbClr val="00B050"/>
                </a:solidFill>
              </a:rPr>
              <a:t>-</a:t>
            </a:r>
            <a:r>
              <a:rPr lang="en-US" sz="3200" dirty="0" smtClean="0">
                <a:solidFill>
                  <a:srgbClr val="00B050"/>
                </a:solidFill>
              </a:rPr>
              <a:t>[</a:t>
            </a:r>
            <a:r>
              <a:rPr lang="ru-RU" sz="3200" dirty="0" smtClean="0">
                <a:solidFill>
                  <a:srgbClr val="00B050"/>
                </a:solidFill>
              </a:rPr>
              <a:t>г</a:t>
            </a:r>
            <a:r>
              <a:rPr lang="en-US" sz="3200" dirty="0" smtClean="0">
                <a:solidFill>
                  <a:srgbClr val="00B050"/>
                </a:solidFill>
              </a:rPr>
              <a:t>‘]</a:t>
            </a:r>
            <a:r>
              <a:rPr lang="ru-RU" sz="3200" dirty="0" smtClean="0">
                <a:solidFill>
                  <a:srgbClr val="00B050"/>
                </a:solidFill>
              </a:rPr>
              <a:t>.Буквы К – Г.</a:t>
            </a:r>
            <a:endParaRPr lang="ru-RU" sz="3200" b="0" dirty="0">
              <a:solidFill>
                <a:srgbClr val="00B05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Администратор\Рабочий стол\фото мульт\Гена с гарм в полн рост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60000" cy="70346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Администратор\Рабочий стол\фото мульт\школа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0191750" cy="694058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Documents and Settings\Администратор\Рабочий стол\фото мульт\Гена с Чеб стоят в пол рост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91440"/>
            <a:ext cx="9265920" cy="6949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71604" y="1643050"/>
            <a:ext cx="8229600" cy="1643074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               </a:t>
            </a:r>
            <a:r>
              <a:rPr lang="ru-RU" dirty="0" smtClean="0">
                <a:solidFill>
                  <a:srgbClr val="00B050"/>
                </a:solidFill>
              </a:rPr>
              <a:t>Звуки</a:t>
            </a:r>
            <a:r>
              <a:rPr lang="en-US" dirty="0" smtClean="0">
                <a:solidFill>
                  <a:srgbClr val="00B050"/>
                </a:solidFill>
              </a:rPr>
              <a:t>[</a:t>
            </a:r>
            <a:r>
              <a:rPr lang="ru-RU" dirty="0" smtClean="0">
                <a:solidFill>
                  <a:srgbClr val="00B050"/>
                </a:solidFill>
              </a:rPr>
              <a:t>к</a:t>
            </a:r>
            <a:r>
              <a:rPr lang="en-US" dirty="0" smtClean="0">
                <a:solidFill>
                  <a:srgbClr val="00B050"/>
                </a:solidFill>
              </a:rPr>
              <a:t>]</a:t>
            </a:r>
            <a:r>
              <a:rPr lang="ru-RU" dirty="0" smtClean="0">
                <a:solidFill>
                  <a:srgbClr val="00B050"/>
                </a:solidFill>
              </a:rPr>
              <a:t>-</a:t>
            </a:r>
            <a:r>
              <a:rPr lang="en-US" dirty="0" smtClean="0">
                <a:solidFill>
                  <a:srgbClr val="00B050"/>
                </a:solidFill>
              </a:rPr>
              <a:t>[</a:t>
            </a:r>
            <a:r>
              <a:rPr lang="ru-RU" dirty="0" smtClean="0">
                <a:solidFill>
                  <a:srgbClr val="00B050"/>
                </a:solidFill>
              </a:rPr>
              <a:t>г</a:t>
            </a:r>
            <a:r>
              <a:rPr lang="en-US" dirty="0" smtClean="0">
                <a:solidFill>
                  <a:srgbClr val="00B050"/>
                </a:solidFill>
              </a:rPr>
              <a:t>]</a:t>
            </a:r>
            <a:r>
              <a:rPr lang="ru-RU" dirty="0" smtClean="0">
                <a:solidFill>
                  <a:srgbClr val="00B050"/>
                </a:solidFill>
              </a:rPr>
              <a:t>,</a:t>
            </a:r>
            <a:r>
              <a:rPr lang="en-US" dirty="0" smtClean="0">
                <a:solidFill>
                  <a:srgbClr val="00B050"/>
                </a:solidFill>
              </a:rPr>
              <a:t>[</a:t>
            </a:r>
            <a:r>
              <a:rPr lang="ru-RU" dirty="0" smtClean="0">
                <a:solidFill>
                  <a:srgbClr val="00B050"/>
                </a:solidFill>
              </a:rPr>
              <a:t>к</a:t>
            </a:r>
            <a:r>
              <a:rPr lang="en-US" dirty="0" smtClean="0">
                <a:solidFill>
                  <a:srgbClr val="00B050"/>
                </a:solidFill>
              </a:rPr>
              <a:t>‘]</a:t>
            </a:r>
            <a:r>
              <a:rPr lang="ru-RU" dirty="0" smtClean="0">
                <a:solidFill>
                  <a:srgbClr val="00B050"/>
                </a:solidFill>
              </a:rPr>
              <a:t>-</a:t>
            </a:r>
            <a:r>
              <a:rPr lang="en-US" dirty="0" smtClean="0">
                <a:solidFill>
                  <a:srgbClr val="00B050"/>
                </a:solidFill>
              </a:rPr>
              <a:t>[</a:t>
            </a:r>
            <a:r>
              <a:rPr lang="ru-RU" dirty="0" smtClean="0">
                <a:solidFill>
                  <a:srgbClr val="00B050"/>
                </a:solidFill>
              </a:rPr>
              <a:t>г</a:t>
            </a:r>
            <a:r>
              <a:rPr lang="en-US" dirty="0" smtClean="0">
                <a:solidFill>
                  <a:srgbClr val="00B050"/>
                </a:solidFill>
              </a:rPr>
              <a:t>‘]</a:t>
            </a:r>
            <a:r>
              <a:rPr lang="ru-RU" dirty="0" smtClean="0">
                <a:solidFill>
                  <a:srgbClr val="00B050"/>
                </a:solidFill>
              </a:rPr>
              <a:t>.</a:t>
            </a:r>
            <a:r>
              <a:rPr lang="en-US" dirty="0" smtClean="0">
                <a:solidFill>
                  <a:srgbClr val="00B050"/>
                </a:solidFill>
              </a:rPr>
              <a:t>            </a:t>
            </a:r>
            <a:r>
              <a:rPr lang="ru-RU" dirty="0" smtClean="0">
                <a:solidFill>
                  <a:srgbClr val="00B050"/>
                </a:solidFill>
              </a:rPr>
              <a:t>Буквы К – Г.</a:t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Характеристика</a:t>
            </a:r>
            <a:r>
              <a:rPr lang="en-US" dirty="0" smtClean="0"/>
              <a:t> </a:t>
            </a:r>
            <a:r>
              <a:rPr lang="ru-RU" dirty="0" smtClean="0"/>
              <a:t>звуков: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28596" y="1214422"/>
            <a:ext cx="4040188" cy="6397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0" y="4500570"/>
            <a:ext cx="4111626" cy="373697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dirty="0" smtClean="0">
                <a:solidFill>
                  <a:srgbClr val="0070C0"/>
                </a:solidFill>
              </a:rPr>
              <a:t>[</a:t>
            </a:r>
            <a:r>
              <a:rPr lang="ru-RU" sz="3200" dirty="0" smtClean="0">
                <a:solidFill>
                  <a:srgbClr val="0070C0"/>
                </a:solidFill>
              </a:rPr>
              <a:t>К</a:t>
            </a:r>
            <a:r>
              <a:rPr lang="en-US" sz="3200" dirty="0" smtClean="0">
                <a:solidFill>
                  <a:srgbClr val="0070C0"/>
                </a:solidFill>
              </a:rPr>
              <a:t>]</a:t>
            </a:r>
            <a:r>
              <a:rPr lang="ru-RU" sz="3200" dirty="0" smtClean="0">
                <a:solidFill>
                  <a:srgbClr val="0070C0"/>
                </a:solidFill>
              </a:rPr>
              <a:t> – </a:t>
            </a:r>
            <a:r>
              <a:rPr lang="ru-RU" sz="3200" dirty="0" err="1" smtClean="0">
                <a:solidFill>
                  <a:srgbClr val="0070C0"/>
                </a:solidFill>
              </a:rPr>
              <a:t>согл</a:t>
            </a:r>
            <a:r>
              <a:rPr lang="ru-RU" sz="3200" dirty="0" smtClean="0">
                <a:solidFill>
                  <a:srgbClr val="0070C0"/>
                </a:solidFill>
              </a:rPr>
              <a:t>., </a:t>
            </a:r>
            <a:r>
              <a:rPr lang="ru-RU" sz="3200" dirty="0" err="1" smtClean="0">
                <a:solidFill>
                  <a:srgbClr val="0070C0"/>
                </a:solidFill>
              </a:rPr>
              <a:t>тв</a:t>
            </a:r>
            <a:r>
              <a:rPr lang="ru-RU" sz="3200" dirty="0" smtClean="0">
                <a:solidFill>
                  <a:srgbClr val="0070C0"/>
                </a:solidFill>
              </a:rPr>
              <a:t>., глух..</a:t>
            </a:r>
          </a:p>
          <a:p>
            <a:pPr>
              <a:buNone/>
            </a:pPr>
            <a:r>
              <a:rPr lang="en-US" sz="3200" dirty="0" smtClean="0">
                <a:solidFill>
                  <a:srgbClr val="0070C0"/>
                </a:solidFill>
              </a:rPr>
              <a:t>[</a:t>
            </a:r>
            <a:r>
              <a:rPr lang="ru-RU" sz="3200" dirty="0" smtClean="0">
                <a:solidFill>
                  <a:srgbClr val="0070C0"/>
                </a:solidFill>
              </a:rPr>
              <a:t>Г</a:t>
            </a:r>
            <a:r>
              <a:rPr lang="en-US" sz="3200" dirty="0" smtClean="0">
                <a:solidFill>
                  <a:srgbClr val="0070C0"/>
                </a:solidFill>
              </a:rPr>
              <a:t>]</a:t>
            </a:r>
            <a:r>
              <a:rPr lang="ru-RU" sz="3200" dirty="0" smtClean="0">
                <a:solidFill>
                  <a:srgbClr val="0070C0"/>
                </a:solidFill>
              </a:rPr>
              <a:t> – </a:t>
            </a:r>
            <a:r>
              <a:rPr lang="ru-RU" sz="3200" dirty="0" err="1" smtClean="0">
                <a:solidFill>
                  <a:srgbClr val="0070C0"/>
                </a:solidFill>
              </a:rPr>
              <a:t>согл</a:t>
            </a:r>
            <a:r>
              <a:rPr lang="ru-RU" sz="3200" dirty="0" smtClean="0">
                <a:solidFill>
                  <a:srgbClr val="0070C0"/>
                </a:solidFill>
              </a:rPr>
              <a:t>., </a:t>
            </a:r>
            <a:r>
              <a:rPr lang="ru-RU" sz="3200" dirty="0" err="1" smtClean="0">
                <a:solidFill>
                  <a:srgbClr val="0070C0"/>
                </a:solidFill>
              </a:rPr>
              <a:t>тв</a:t>
            </a:r>
            <a:r>
              <a:rPr lang="ru-RU" sz="3200" dirty="0" smtClean="0">
                <a:solidFill>
                  <a:srgbClr val="0070C0"/>
                </a:solidFill>
              </a:rPr>
              <a:t>., </a:t>
            </a:r>
            <a:r>
              <a:rPr lang="ru-RU" sz="3200" dirty="0" err="1" smtClean="0">
                <a:solidFill>
                  <a:srgbClr val="0070C0"/>
                </a:solidFill>
              </a:rPr>
              <a:t>звонк</a:t>
            </a:r>
            <a:r>
              <a:rPr lang="ru-RU" sz="3200" dirty="0" smtClean="0">
                <a:solidFill>
                  <a:srgbClr val="0070C0"/>
                </a:solidFill>
              </a:rPr>
              <a:t>.. 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>
          <a:xfrm>
            <a:off x="4357686" y="4286256"/>
            <a:ext cx="4113213" cy="33797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dirty="0" smtClean="0">
                <a:solidFill>
                  <a:srgbClr val="00B050"/>
                </a:solidFill>
              </a:rPr>
              <a:t>[</a:t>
            </a:r>
            <a:r>
              <a:rPr lang="ru-RU" sz="3200" dirty="0" smtClean="0">
                <a:solidFill>
                  <a:srgbClr val="00B050"/>
                </a:solidFill>
              </a:rPr>
              <a:t>К</a:t>
            </a:r>
            <a:r>
              <a:rPr lang="en-US" sz="3200" dirty="0" smtClean="0">
                <a:solidFill>
                  <a:srgbClr val="00B050"/>
                </a:solidFill>
              </a:rPr>
              <a:t>’]</a:t>
            </a:r>
            <a:r>
              <a:rPr lang="ru-RU" sz="3200" dirty="0" smtClean="0">
                <a:solidFill>
                  <a:srgbClr val="00B050"/>
                </a:solidFill>
              </a:rPr>
              <a:t> – </a:t>
            </a:r>
            <a:r>
              <a:rPr lang="ru-RU" sz="3200" dirty="0" err="1" smtClean="0">
                <a:solidFill>
                  <a:srgbClr val="00B050"/>
                </a:solidFill>
              </a:rPr>
              <a:t>согл</a:t>
            </a:r>
            <a:r>
              <a:rPr lang="ru-RU" sz="3200" dirty="0" smtClean="0">
                <a:solidFill>
                  <a:srgbClr val="00B050"/>
                </a:solidFill>
              </a:rPr>
              <a:t>., </a:t>
            </a:r>
            <a:r>
              <a:rPr lang="ru-RU" sz="3200" dirty="0" err="1" smtClean="0">
                <a:solidFill>
                  <a:srgbClr val="00B050"/>
                </a:solidFill>
              </a:rPr>
              <a:t>мягк</a:t>
            </a:r>
            <a:r>
              <a:rPr lang="ru-RU" sz="3200" dirty="0" smtClean="0">
                <a:solidFill>
                  <a:srgbClr val="00B050"/>
                </a:solidFill>
              </a:rPr>
              <a:t>., глух..</a:t>
            </a:r>
          </a:p>
          <a:p>
            <a:pPr>
              <a:buNone/>
            </a:pPr>
            <a:r>
              <a:rPr lang="en-US" sz="3200" dirty="0" smtClean="0">
                <a:solidFill>
                  <a:srgbClr val="00B050"/>
                </a:solidFill>
              </a:rPr>
              <a:t>[</a:t>
            </a:r>
            <a:r>
              <a:rPr lang="ru-RU" sz="3200" dirty="0" smtClean="0">
                <a:solidFill>
                  <a:srgbClr val="00B050"/>
                </a:solidFill>
              </a:rPr>
              <a:t>Г</a:t>
            </a:r>
            <a:r>
              <a:rPr lang="en-US" sz="3200" dirty="0" smtClean="0">
                <a:solidFill>
                  <a:srgbClr val="00B050"/>
                </a:solidFill>
              </a:rPr>
              <a:t>’]</a:t>
            </a:r>
            <a:r>
              <a:rPr lang="ru-RU" sz="3200" dirty="0" smtClean="0">
                <a:solidFill>
                  <a:srgbClr val="00B050"/>
                </a:solidFill>
              </a:rPr>
              <a:t> – </a:t>
            </a:r>
            <a:r>
              <a:rPr lang="ru-RU" sz="3200" dirty="0" err="1" smtClean="0">
                <a:solidFill>
                  <a:srgbClr val="00B050"/>
                </a:solidFill>
              </a:rPr>
              <a:t>согл</a:t>
            </a:r>
            <a:r>
              <a:rPr lang="ru-RU" sz="3200" dirty="0" smtClean="0">
                <a:solidFill>
                  <a:srgbClr val="00B050"/>
                </a:solidFill>
              </a:rPr>
              <a:t>., </a:t>
            </a:r>
            <a:r>
              <a:rPr lang="ru-RU" sz="3200" dirty="0" err="1" smtClean="0">
                <a:solidFill>
                  <a:srgbClr val="00B050"/>
                </a:solidFill>
              </a:rPr>
              <a:t>мягк</a:t>
            </a:r>
            <a:r>
              <a:rPr lang="ru-RU" sz="3200" dirty="0" smtClean="0">
                <a:solidFill>
                  <a:srgbClr val="00B050"/>
                </a:solidFill>
              </a:rPr>
              <a:t>., </a:t>
            </a:r>
            <a:r>
              <a:rPr lang="ru-RU" sz="3200" dirty="0" err="1" smtClean="0">
                <a:solidFill>
                  <a:srgbClr val="00B050"/>
                </a:solidFill>
              </a:rPr>
              <a:t>звонк</a:t>
            </a:r>
            <a:r>
              <a:rPr lang="ru-RU" sz="3200" dirty="0" smtClean="0">
                <a:solidFill>
                  <a:srgbClr val="00B050"/>
                </a:solidFill>
              </a:rPr>
              <a:t>..</a:t>
            </a:r>
            <a:endParaRPr lang="ru-RU" sz="3200" dirty="0">
              <a:solidFill>
                <a:srgbClr val="00B050"/>
              </a:solidFill>
            </a:endParaRPr>
          </a:p>
        </p:txBody>
      </p:sp>
      <p:pic>
        <p:nvPicPr>
          <p:cNvPr id="3074" name="Picture 2" descr="C:\Documents and Settings\Администратор\Рабочий стол\фото мульт\Гена с Чеб стоят в пол рос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357718" cy="32682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Администратор\Рабочий стол\фото мульт\Чеб с пальцем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482207"/>
            <a:ext cx="10777517" cy="80831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Администратор\Рабочий стол\фото мульт\Гена с гарм и Чеб.jpe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-89298"/>
            <a:ext cx="9503066" cy="7127300"/>
          </a:xfrm>
          <a:prstGeom prst="rect">
            <a:avLst/>
          </a:prstGeom>
          <a:noFill/>
        </p:spPr>
      </p:pic>
      <p:pic>
        <p:nvPicPr>
          <p:cNvPr id="12" name="песня ген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14282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73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Администратор\Рабочий стол\фото мульт\Шапок и Лариска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-964402" y="0"/>
            <a:ext cx="10989215" cy="7668043"/>
          </a:xfrm>
          <a:prstGeom prst="rect">
            <a:avLst/>
          </a:prstGeom>
          <a:noFill/>
        </p:spPr>
      </p:pic>
      <p:pic>
        <p:nvPicPr>
          <p:cNvPr id="6" name="песня шапокля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14282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9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</TotalTime>
  <Words>120</Words>
  <Application>Microsoft Office PowerPoint</Application>
  <PresentationFormat>Экран (4:3)</PresentationFormat>
  <Paragraphs>9</Paragraphs>
  <Slides>13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Занятие на тему:</vt:lpstr>
      <vt:lpstr>Звуки[к]-[г],[к‘]-[г‘].Буквы К – Г.</vt:lpstr>
      <vt:lpstr>Слайд 3</vt:lpstr>
      <vt:lpstr>Слайд 4</vt:lpstr>
      <vt:lpstr>Слайд 5</vt:lpstr>
      <vt:lpstr>               Звуки[к]-[г],[к‘]-[г‘].            Буквы К – Г.  Характеристика звуков: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-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Занятие на тему:</dc:title>
  <dc:creator>-</dc:creator>
  <cp:lastModifiedBy>logoped</cp:lastModifiedBy>
  <cp:revision>35</cp:revision>
  <dcterms:created xsi:type="dcterms:W3CDTF">2015-02-28T11:21:40Z</dcterms:created>
  <dcterms:modified xsi:type="dcterms:W3CDTF">2005-12-31T22:43:55Z</dcterms:modified>
</cp:coreProperties>
</file>