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6" r:id="rId2"/>
    <p:sldId id="262" r:id="rId3"/>
    <p:sldId id="261" r:id="rId4"/>
    <p:sldId id="266" r:id="rId5"/>
    <p:sldId id="267" r:id="rId6"/>
    <p:sldId id="285" r:id="rId7"/>
    <p:sldId id="286" r:id="rId8"/>
    <p:sldId id="260" r:id="rId9"/>
    <p:sldId id="264" r:id="rId10"/>
    <p:sldId id="265" r:id="rId11"/>
    <p:sldId id="287" r:id="rId12"/>
    <p:sldId id="288" r:id="rId13"/>
    <p:sldId id="289" r:id="rId14"/>
    <p:sldId id="259" r:id="rId15"/>
    <p:sldId id="278" r:id="rId16"/>
    <p:sldId id="283" r:id="rId17"/>
    <p:sldId id="28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9900"/>
    <a:srgbClr val="6600CC"/>
    <a:srgbClr val="339966"/>
    <a:srgbClr val="CC0066"/>
    <a:srgbClr val="B3D9FF"/>
    <a:srgbClr val="006666"/>
    <a:srgbClr val="660066"/>
    <a:srgbClr val="006600"/>
    <a:srgbClr val="66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5" autoAdjust="0"/>
    <p:restoredTop sz="94660"/>
  </p:normalViewPr>
  <p:slideViewPr>
    <p:cSldViewPr>
      <p:cViewPr varScale="1">
        <p:scale>
          <a:sx n="68" d="100"/>
          <a:sy n="68" d="100"/>
        </p:scale>
        <p:origin x="-3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4DFF2-B388-41F8-88F4-1DE9136F1DA3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EA41F-F6BF-4C0A-9759-FD55F0EB7D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337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EA41F-F6BF-4C0A-9759-FD55F0EB7D8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EA41F-F6BF-4C0A-9759-FD55F0EB7D8F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EA41F-F6BF-4C0A-9759-FD55F0EB7D8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EA41F-F6BF-4C0A-9759-FD55F0EB7D8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EA41F-F6BF-4C0A-9759-FD55F0EB7D8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EA41F-F6BF-4C0A-9759-FD55F0EB7D8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EA41F-F6BF-4C0A-9759-FD55F0EB7D8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EA41F-F6BF-4C0A-9759-FD55F0EB7D8F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EA41F-F6BF-4C0A-9759-FD55F0EB7D8F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EA41F-F6BF-4C0A-9759-FD55F0EB7D8F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13" Type="http://schemas.openxmlformats.org/officeDocument/2006/relationships/image" Target="../media/image144.png"/><Relationship Id="rId3" Type="http://schemas.openxmlformats.org/officeDocument/2006/relationships/image" Target="../media/image135.png"/><Relationship Id="rId7" Type="http://schemas.openxmlformats.org/officeDocument/2006/relationships/image" Target="../media/image139.png"/><Relationship Id="rId12" Type="http://schemas.openxmlformats.org/officeDocument/2006/relationships/image" Target="../media/image143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8.png"/><Relationship Id="rId11" Type="http://schemas.openxmlformats.org/officeDocument/2006/relationships/image" Target="../media/image142.png"/><Relationship Id="rId5" Type="http://schemas.openxmlformats.org/officeDocument/2006/relationships/image" Target="../media/image137.png"/><Relationship Id="rId15" Type="http://schemas.openxmlformats.org/officeDocument/2006/relationships/image" Target="../media/image118.png"/><Relationship Id="rId10" Type="http://schemas.openxmlformats.org/officeDocument/2006/relationships/image" Target="../media/image141.png"/><Relationship Id="rId4" Type="http://schemas.openxmlformats.org/officeDocument/2006/relationships/image" Target="../media/image136.png"/><Relationship Id="rId9" Type="http://schemas.openxmlformats.org/officeDocument/2006/relationships/image" Target="../media/image119.png"/><Relationship Id="rId14" Type="http://schemas.openxmlformats.org/officeDocument/2006/relationships/image" Target="../media/image14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png"/><Relationship Id="rId13" Type="http://schemas.openxmlformats.org/officeDocument/2006/relationships/image" Target="../media/image156.png"/><Relationship Id="rId3" Type="http://schemas.openxmlformats.org/officeDocument/2006/relationships/image" Target="../media/image146.png"/><Relationship Id="rId7" Type="http://schemas.openxmlformats.org/officeDocument/2006/relationships/image" Target="../media/image150.png"/><Relationship Id="rId12" Type="http://schemas.openxmlformats.org/officeDocument/2006/relationships/image" Target="../media/image15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9.png"/><Relationship Id="rId11" Type="http://schemas.openxmlformats.org/officeDocument/2006/relationships/image" Target="../media/image154.png"/><Relationship Id="rId5" Type="http://schemas.openxmlformats.org/officeDocument/2006/relationships/image" Target="../media/image148.png"/><Relationship Id="rId10" Type="http://schemas.openxmlformats.org/officeDocument/2006/relationships/image" Target="../media/image153.png"/><Relationship Id="rId4" Type="http://schemas.openxmlformats.org/officeDocument/2006/relationships/image" Target="../media/image147.png"/><Relationship Id="rId9" Type="http://schemas.openxmlformats.org/officeDocument/2006/relationships/image" Target="../media/image15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8.png"/><Relationship Id="rId2" Type="http://schemas.openxmlformats.org/officeDocument/2006/relationships/image" Target="../media/image15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5.png"/><Relationship Id="rId13" Type="http://schemas.openxmlformats.org/officeDocument/2006/relationships/image" Target="../media/image170.png"/><Relationship Id="rId18" Type="http://schemas.openxmlformats.org/officeDocument/2006/relationships/image" Target="../media/image175.png"/><Relationship Id="rId26" Type="http://schemas.openxmlformats.org/officeDocument/2006/relationships/image" Target="../media/image183.png"/><Relationship Id="rId3" Type="http://schemas.openxmlformats.org/officeDocument/2006/relationships/image" Target="../media/image160.png"/><Relationship Id="rId21" Type="http://schemas.openxmlformats.org/officeDocument/2006/relationships/image" Target="../media/image178.png"/><Relationship Id="rId7" Type="http://schemas.openxmlformats.org/officeDocument/2006/relationships/image" Target="../media/image164.png"/><Relationship Id="rId12" Type="http://schemas.openxmlformats.org/officeDocument/2006/relationships/image" Target="../media/image169.png"/><Relationship Id="rId17" Type="http://schemas.openxmlformats.org/officeDocument/2006/relationships/image" Target="../media/image174.png"/><Relationship Id="rId25" Type="http://schemas.openxmlformats.org/officeDocument/2006/relationships/image" Target="../media/image182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73.png"/><Relationship Id="rId20" Type="http://schemas.openxmlformats.org/officeDocument/2006/relationships/image" Target="../media/image17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3.png"/><Relationship Id="rId11" Type="http://schemas.openxmlformats.org/officeDocument/2006/relationships/image" Target="../media/image168.png"/><Relationship Id="rId24" Type="http://schemas.openxmlformats.org/officeDocument/2006/relationships/image" Target="../media/image181.png"/><Relationship Id="rId5" Type="http://schemas.openxmlformats.org/officeDocument/2006/relationships/image" Target="../media/image162.png"/><Relationship Id="rId15" Type="http://schemas.openxmlformats.org/officeDocument/2006/relationships/image" Target="../media/image172.png"/><Relationship Id="rId23" Type="http://schemas.openxmlformats.org/officeDocument/2006/relationships/image" Target="../media/image180.png"/><Relationship Id="rId10" Type="http://schemas.openxmlformats.org/officeDocument/2006/relationships/image" Target="../media/image167.png"/><Relationship Id="rId19" Type="http://schemas.openxmlformats.org/officeDocument/2006/relationships/image" Target="../media/image176.png"/><Relationship Id="rId4" Type="http://schemas.openxmlformats.org/officeDocument/2006/relationships/image" Target="../media/image161.png"/><Relationship Id="rId9" Type="http://schemas.openxmlformats.org/officeDocument/2006/relationships/image" Target="../media/image166.png"/><Relationship Id="rId14" Type="http://schemas.openxmlformats.org/officeDocument/2006/relationships/image" Target="../media/image171.png"/><Relationship Id="rId22" Type="http://schemas.openxmlformats.org/officeDocument/2006/relationships/image" Target="../media/image179.png"/><Relationship Id="rId27" Type="http://schemas.openxmlformats.org/officeDocument/2006/relationships/image" Target="../media/image18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8.png"/><Relationship Id="rId13" Type="http://schemas.openxmlformats.org/officeDocument/2006/relationships/image" Target="../media/image193.png"/><Relationship Id="rId18" Type="http://schemas.openxmlformats.org/officeDocument/2006/relationships/image" Target="../media/image198.png"/><Relationship Id="rId26" Type="http://schemas.openxmlformats.org/officeDocument/2006/relationships/image" Target="../media/image206.png"/><Relationship Id="rId3" Type="http://schemas.openxmlformats.org/officeDocument/2006/relationships/image" Target="../media/image185.png"/><Relationship Id="rId21" Type="http://schemas.openxmlformats.org/officeDocument/2006/relationships/image" Target="../media/image201.png"/><Relationship Id="rId7" Type="http://schemas.openxmlformats.org/officeDocument/2006/relationships/image" Target="../media/image183.png"/><Relationship Id="rId12" Type="http://schemas.openxmlformats.org/officeDocument/2006/relationships/image" Target="../media/image192.png"/><Relationship Id="rId17" Type="http://schemas.openxmlformats.org/officeDocument/2006/relationships/image" Target="../media/image197.png"/><Relationship Id="rId25" Type="http://schemas.openxmlformats.org/officeDocument/2006/relationships/image" Target="../media/image205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96.png"/><Relationship Id="rId20" Type="http://schemas.openxmlformats.org/officeDocument/2006/relationships/image" Target="../media/image20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7.png"/><Relationship Id="rId11" Type="http://schemas.openxmlformats.org/officeDocument/2006/relationships/image" Target="../media/image191.png"/><Relationship Id="rId24" Type="http://schemas.openxmlformats.org/officeDocument/2006/relationships/image" Target="../media/image204.png"/><Relationship Id="rId5" Type="http://schemas.openxmlformats.org/officeDocument/2006/relationships/image" Target="../media/image186.png"/><Relationship Id="rId15" Type="http://schemas.openxmlformats.org/officeDocument/2006/relationships/image" Target="../media/image195.png"/><Relationship Id="rId23" Type="http://schemas.openxmlformats.org/officeDocument/2006/relationships/image" Target="../media/image203.png"/><Relationship Id="rId10" Type="http://schemas.openxmlformats.org/officeDocument/2006/relationships/image" Target="../media/image190.png"/><Relationship Id="rId19" Type="http://schemas.openxmlformats.org/officeDocument/2006/relationships/image" Target="../media/image199.png"/><Relationship Id="rId4" Type="http://schemas.openxmlformats.org/officeDocument/2006/relationships/image" Target="../media/image173.png"/><Relationship Id="rId9" Type="http://schemas.openxmlformats.org/officeDocument/2006/relationships/image" Target="../media/image189.png"/><Relationship Id="rId14" Type="http://schemas.openxmlformats.org/officeDocument/2006/relationships/image" Target="../media/image194.png"/><Relationship Id="rId22" Type="http://schemas.openxmlformats.org/officeDocument/2006/relationships/image" Target="../media/image202.png"/><Relationship Id="rId27" Type="http://schemas.openxmlformats.org/officeDocument/2006/relationships/image" Target="../media/image20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2.png"/><Relationship Id="rId13" Type="http://schemas.openxmlformats.org/officeDocument/2006/relationships/image" Target="../media/image163.png"/><Relationship Id="rId18" Type="http://schemas.openxmlformats.org/officeDocument/2006/relationships/image" Target="../media/image220.png"/><Relationship Id="rId3" Type="http://schemas.openxmlformats.org/officeDocument/2006/relationships/image" Target="../media/image189.png"/><Relationship Id="rId21" Type="http://schemas.openxmlformats.org/officeDocument/2006/relationships/image" Target="../media/image223.png"/><Relationship Id="rId7" Type="http://schemas.openxmlformats.org/officeDocument/2006/relationships/image" Target="../media/image211.png"/><Relationship Id="rId12" Type="http://schemas.openxmlformats.org/officeDocument/2006/relationships/image" Target="../media/image216.png"/><Relationship Id="rId17" Type="http://schemas.openxmlformats.org/officeDocument/2006/relationships/image" Target="../media/image219.png"/><Relationship Id="rId25" Type="http://schemas.openxmlformats.org/officeDocument/2006/relationships/image" Target="../media/image227.png"/><Relationship Id="rId2" Type="http://schemas.openxmlformats.org/officeDocument/2006/relationships/image" Target="../media/image188.png"/><Relationship Id="rId16" Type="http://schemas.openxmlformats.org/officeDocument/2006/relationships/image" Target="../media/image218.png"/><Relationship Id="rId20" Type="http://schemas.openxmlformats.org/officeDocument/2006/relationships/image" Target="../media/image2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0.png"/><Relationship Id="rId11" Type="http://schemas.openxmlformats.org/officeDocument/2006/relationships/image" Target="../media/image215.png"/><Relationship Id="rId24" Type="http://schemas.openxmlformats.org/officeDocument/2006/relationships/image" Target="../media/image226.png"/><Relationship Id="rId5" Type="http://schemas.openxmlformats.org/officeDocument/2006/relationships/image" Target="../media/image209.png"/><Relationship Id="rId15" Type="http://schemas.openxmlformats.org/officeDocument/2006/relationships/image" Target="../media/image217.png"/><Relationship Id="rId23" Type="http://schemas.openxmlformats.org/officeDocument/2006/relationships/image" Target="../media/image225.png"/><Relationship Id="rId10" Type="http://schemas.openxmlformats.org/officeDocument/2006/relationships/image" Target="../media/image214.png"/><Relationship Id="rId19" Type="http://schemas.openxmlformats.org/officeDocument/2006/relationships/image" Target="../media/image221.png"/><Relationship Id="rId4" Type="http://schemas.openxmlformats.org/officeDocument/2006/relationships/image" Target="../media/image208.png"/><Relationship Id="rId9" Type="http://schemas.openxmlformats.org/officeDocument/2006/relationships/image" Target="../media/image213.png"/><Relationship Id="rId14" Type="http://schemas.openxmlformats.org/officeDocument/2006/relationships/image" Target="../media/image185.png"/><Relationship Id="rId22" Type="http://schemas.openxmlformats.org/officeDocument/2006/relationships/image" Target="../media/image22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7.png"/><Relationship Id="rId13" Type="http://schemas.openxmlformats.org/officeDocument/2006/relationships/image" Target="../media/image234.png"/><Relationship Id="rId18" Type="http://schemas.openxmlformats.org/officeDocument/2006/relationships/image" Target="../media/image239.png"/><Relationship Id="rId3" Type="http://schemas.openxmlformats.org/officeDocument/2006/relationships/image" Target="../media/image228.png"/><Relationship Id="rId21" Type="http://schemas.openxmlformats.org/officeDocument/2006/relationships/image" Target="../media/image242.png"/><Relationship Id="rId7" Type="http://schemas.openxmlformats.org/officeDocument/2006/relationships/image" Target="../media/image185.png"/><Relationship Id="rId12" Type="http://schemas.openxmlformats.org/officeDocument/2006/relationships/image" Target="../media/image233.png"/><Relationship Id="rId17" Type="http://schemas.openxmlformats.org/officeDocument/2006/relationships/image" Target="../media/image238.png"/><Relationship Id="rId2" Type="http://schemas.openxmlformats.org/officeDocument/2006/relationships/image" Target="../media/image163.png"/><Relationship Id="rId16" Type="http://schemas.openxmlformats.org/officeDocument/2006/relationships/image" Target="../media/image237.png"/><Relationship Id="rId20" Type="http://schemas.openxmlformats.org/officeDocument/2006/relationships/image" Target="../media/image2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9.png"/><Relationship Id="rId11" Type="http://schemas.openxmlformats.org/officeDocument/2006/relationships/image" Target="../media/image232.png"/><Relationship Id="rId5" Type="http://schemas.openxmlformats.org/officeDocument/2006/relationships/image" Target="../media/image188.png"/><Relationship Id="rId15" Type="http://schemas.openxmlformats.org/officeDocument/2006/relationships/image" Target="../media/image236.png"/><Relationship Id="rId10" Type="http://schemas.openxmlformats.org/officeDocument/2006/relationships/image" Target="../media/image231.png"/><Relationship Id="rId19" Type="http://schemas.openxmlformats.org/officeDocument/2006/relationships/image" Target="../media/image240.png"/><Relationship Id="rId4" Type="http://schemas.openxmlformats.org/officeDocument/2006/relationships/image" Target="../media/image229.png"/><Relationship Id="rId9" Type="http://schemas.openxmlformats.org/officeDocument/2006/relationships/image" Target="../media/image230.png"/><Relationship Id="rId14" Type="http://schemas.openxmlformats.org/officeDocument/2006/relationships/image" Target="../media/image23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3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18" Type="http://schemas.openxmlformats.org/officeDocument/2006/relationships/image" Target="../media/image53.png"/><Relationship Id="rId3" Type="http://schemas.openxmlformats.org/officeDocument/2006/relationships/image" Target="../media/image38.png"/><Relationship Id="rId21" Type="http://schemas.openxmlformats.org/officeDocument/2006/relationships/image" Target="../media/image56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17" Type="http://schemas.openxmlformats.org/officeDocument/2006/relationships/image" Target="../media/image52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51.png"/><Relationship Id="rId20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19" Type="http://schemas.openxmlformats.org/officeDocument/2006/relationships/image" Target="../media/image54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13" Type="http://schemas.openxmlformats.org/officeDocument/2006/relationships/image" Target="../media/image68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12" Type="http://schemas.openxmlformats.org/officeDocument/2006/relationships/image" Target="../media/image67.png"/><Relationship Id="rId2" Type="http://schemas.openxmlformats.org/officeDocument/2006/relationships/image" Target="../media/image57.png"/><Relationship Id="rId16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60.png"/><Relationship Id="rId15" Type="http://schemas.openxmlformats.org/officeDocument/2006/relationships/image" Target="../media/image70.png"/><Relationship Id="rId10" Type="http://schemas.openxmlformats.org/officeDocument/2006/relationships/image" Target="../media/image65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Relationship Id="rId14" Type="http://schemas.openxmlformats.org/officeDocument/2006/relationships/image" Target="../media/image6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3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12" Type="http://schemas.openxmlformats.org/officeDocument/2006/relationships/image" Target="../media/image82.png"/><Relationship Id="rId2" Type="http://schemas.openxmlformats.org/officeDocument/2006/relationships/image" Target="../media/image72.png"/><Relationship Id="rId16" Type="http://schemas.openxmlformats.org/officeDocument/2006/relationships/image" Target="../media/image8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5" Type="http://schemas.openxmlformats.org/officeDocument/2006/relationships/image" Target="../media/image85.pn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Relationship Id="rId14" Type="http://schemas.openxmlformats.org/officeDocument/2006/relationships/image" Target="../media/image8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91.png"/><Relationship Id="rId18" Type="http://schemas.openxmlformats.org/officeDocument/2006/relationships/image" Target="../media/image94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12" Type="http://schemas.openxmlformats.org/officeDocument/2006/relationships/image" Target="../media/image90.png"/><Relationship Id="rId17" Type="http://schemas.openxmlformats.org/officeDocument/2006/relationships/image" Target="../media/image86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5.png"/><Relationship Id="rId11" Type="http://schemas.openxmlformats.org/officeDocument/2006/relationships/image" Target="../media/image89.png"/><Relationship Id="rId5" Type="http://schemas.openxmlformats.org/officeDocument/2006/relationships/image" Target="../media/image74.png"/><Relationship Id="rId15" Type="http://schemas.openxmlformats.org/officeDocument/2006/relationships/image" Target="../media/image93.png"/><Relationship Id="rId10" Type="http://schemas.openxmlformats.org/officeDocument/2006/relationships/image" Target="../media/image88.png"/><Relationship Id="rId4" Type="http://schemas.openxmlformats.org/officeDocument/2006/relationships/image" Target="../media/image73.png"/><Relationship Id="rId9" Type="http://schemas.openxmlformats.org/officeDocument/2006/relationships/image" Target="../media/image87.png"/><Relationship Id="rId14" Type="http://schemas.openxmlformats.org/officeDocument/2006/relationships/image" Target="../media/image9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13" Type="http://schemas.openxmlformats.org/officeDocument/2006/relationships/image" Target="../media/image105.png"/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12" Type="http://schemas.openxmlformats.org/officeDocument/2006/relationships/image" Target="../media/image10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8.png"/><Relationship Id="rId11" Type="http://schemas.openxmlformats.org/officeDocument/2006/relationships/image" Target="../media/image103.png"/><Relationship Id="rId5" Type="http://schemas.openxmlformats.org/officeDocument/2006/relationships/image" Target="../media/image97.png"/><Relationship Id="rId15" Type="http://schemas.openxmlformats.org/officeDocument/2006/relationships/image" Target="../media/image107.png"/><Relationship Id="rId10" Type="http://schemas.openxmlformats.org/officeDocument/2006/relationships/image" Target="../media/image102.png"/><Relationship Id="rId4" Type="http://schemas.openxmlformats.org/officeDocument/2006/relationships/image" Target="../media/image96.png"/><Relationship Id="rId9" Type="http://schemas.openxmlformats.org/officeDocument/2006/relationships/image" Target="../media/image101.png"/><Relationship Id="rId14" Type="http://schemas.openxmlformats.org/officeDocument/2006/relationships/image" Target="../media/image10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13" Type="http://schemas.openxmlformats.org/officeDocument/2006/relationships/image" Target="../media/image118.png"/><Relationship Id="rId18" Type="http://schemas.openxmlformats.org/officeDocument/2006/relationships/image" Target="../media/image123.png"/><Relationship Id="rId26" Type="http://schemas.openxmlformats.org/officeDocument/2006/relationships/image" Target="../media/image131.png"/><Relationship Id="rId3" Type="http://schemas.openxmlformats.org/officeDocument/2006/relationships/image" Target="../media/image108.png"/><Relationship Id="rId21" Type="http://schemas.openxmlformats.org/officeDocument/2006/relationships/image" Target="../media/image126.png"/><Relationship Id="rId7" Type="http://schemas.openxmlformats.org/officeDocument/2006/relationships/image" Target="../media/image112.png"/><Relationship Id="rId12" Type="http://schemas.openxmlformats.org/officeDocument/2006/relationships/image" Target="../media/image117.png"/><Relationship Id="rId17" Type="http://schemas.openxmlformats.org/officeDocument/2006/relationships/image" Target="../media/image122.png"/><Relationship Id="rId25" Type="http://schemas.openxmlformats.org/officeDocument/2006/relationships/image" Target="../media/image130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21.png"/><Relationship Id="rId20" Type="http://schemas.openxmlformats.org/officeDocument/2006/relationships/image" Target="../media/image125.png"/><Relationship Id="rId29" Type="http://schemas.openxmlformats.org/officeDocument/2006/relationships/image" Target="../media/image1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1.png"/><Relationship Id="rId11" Type="http://schemas.openxmlformats.org/officeDocument/2006/relationships/image" Target="../media/image116.png"/><Relationship Id="rId24" Type="http://schemas.openxmlformats.org/officeDocument/2006/relationships/image" Target="../media/image129.png"/><Relationship Id="rId5" Type="http://schemas.openxmlformats.org/officeDocument/2006/relationships/image" Target="../media/image110.png"/><Relationship Id="rId15" Type="http://schemas.openxmlformats.org/officeDocument/2006/relationships/image" Target="../media/image120.png"/><Relationship Id="rId23" Type="http://schemas.openxmlformats.org/officeDocument/2006/relationships/image" Target="../media/image128.png"/><Relationship Id="rId28" Type="http://schemas.openxmlformats.org/officeDocument/2006/relationships/image" Target="../media/image133.png"/><Relationship Id="rId10" Type="http://schemas.openxmlformats.org/officeDocument/2006/relationships/image" Target="../media/image115.png"/><Relationship Id="rId19" Type="http://schemas.openxmlformats.org/officeDocument/2006/relationships/image" Target="../media/image124.png"/><Relationship Id="rId4" Type="http://schemas.openxmlformats.org/officeDocument/2006/relationships/image" Target="../media/image109.png"/><Relationship Id="rId9" Type="http://schemas.openxmlformats.org/officeDocument/2006/relationships/image" Target="../media/image114.png"/><Relationship Id="rId14" Type="http://schemas.openxmlformats.org/officeDocument/2006/relationships/image" Target="../media/image119.png"/><Relationship Id="rId22" Type="http://schemas.openxmlformats.org/officeDocument/2006/relationships/image" Target="../media/image127.png"/><Relationship Id="rId27" Type="http://schemas.openxmlformats.org/officeDocument/2006/relationships/image" Target="../media/image1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714620"/>
            <a:ext cx="9144000" cy="4143380"/>
          </a:xfrm>
          <a:prstGeom prst="rect">
            <a:avLst/>
          </a:prstGeom>
          <a:solidFill>
            <a:srgbClr val="FFF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3068960"/>
            <a:ext cx="896448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Решение </a:t>
            </a:r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сложных заданий ЕГЭ-2015. 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71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95536" y="5157192"/>
            <a:ext cx="857256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Математика профильный уровень.</a:t>
            </a: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Скругленный прямоугольник 85"/>
          <p:cNvSpPr/>
          <p:nvPr/>
        </p:nvSpPr>
        <p:spPr>
          <a:xfrm>
            <a:off x="2357422" y="4071942"/>
            <a:ext cx="1714512" cy="71438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 rot="5400000">
            <a:off x="7465520" y="4296428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16200000" flipV="1">
            <a:off x="4896578" y="2291122"/>
            <a:ext cx="5004000" cy="122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572264" y="-2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Q</a:t>
            </a:r>
            <a:endParaRPr lang="ru-RU" sz="2800" dirty="0"/>
          </a:p>
        </p:txBody>
      </p:sp>
      <p:sp>
        <p:nvSpPr>
          <p:cNvPr id="7" name="Овал 6"/>
          <p:cNvSpPr/>
          <p:nvPr/>
        </p:nvSpPr>
        <p:spPr>
          <a:xfrm rot="10800000">
            <a:off x="6822325" y="2520075"/>
            <a:ext cx="1152000" cy="11520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7452674" y="2510478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16200000">
            <a:off x="6809732" y="5190808"/>
            <a:ext cx="214314" cy="214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844274" y="3652394"/>
            <a:ext cx="1764000" cy="1728000"/>
          </a:xfrm>
          <a:prstGeom prst="ellipse">
            <a:avLst/>
          </a:prstGeom>
          <a:noFill/>
          <a:ln w="28575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10800000">
            <a:off x="6809732" y="2512164"/>
            <a:ext cx="972000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>
            <a:off x="7287864" y="4919122"/>
            <a:ext cx="972000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6769468" y="3802312"/>
            <a:ext cx="13680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7393828" y="3080890"/>
            <a:ext cx="71438" cy="7143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7751018" y="4438212"/>
            <a:ext cx="71438" cy="7143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643702" y="533467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500826" y="433454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6500826" y="297721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6500826" y="221455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</a:t>
            </a:r>
            <a:endParaRPr lang="ru-RU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7428532" y="535782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</a:t>
            </a:r>
            <a:endParaRPr lang="ru-RU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7929586" y="533368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</a:t>
            </a:r>
            <a:endParaRPr lang="ru-RU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8786842" y="533467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</a:t>
            </a:r>
            <a:endParaRPr lang="ru-RU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7715272" y="214311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7214218" y="435769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ru-RU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7786710" y="4167522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7429520" y="2953076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r>
              <a:rPr lang="en-US" dirty="0" smtClean="0"/>
              <a:t>2</a:t>
            </a:r>
            <a:endParaRPr lang="ru-RU" dirty="0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rot="5400000">
            <a:off x="7165468" y="2824130"/>
            <a:ext cx="576000" cy="158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 rot="16200000">
            <a:off x="6809732" y="4296428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10800000">
            <a:off x="6809732" y="4476428"/>
            <a:ext cx="972000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 rot="16200000">
            <a:off x="6809732" y="2939106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6809732" y="3119106"/>
            <a:ext cx="612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Дуга 36"/>
          <p:cNvSpPr/>
          <p:nvPr/>
        </p:nvSpPr>
        <p:spPr>
          <a:xfrm rot="3764580" flipV="1">
            <a:off x="6919569" y="827022"/>
            <a:ext cx="285752" cy="357190"/>
          </a:xfrm>
          <a:prstGeom prst="arc">
            <a:avLst>
              <a:gd name="adj1" fmla="val 18206227"/>
              <a:gd name="adj2" fmla="val 124453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6840000">
            <a:off x="6722093" y="786222"/>
            <a:ext cx="285752" cy="357190"/>
          </a:xfrm>
          <a:prstGeom prst="arc">
            <a:avLst>
              <a:gd name="adj1" fmla="val 18599940"/>
              <a:gd name="adj2" fmla="val 124453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785794"/>
            <a:ext cx="5943600" cy="666750"/>
          </a:xfrm>
          <a:prstGeom prst="rect">
            <a:avLst/>
          </a:prstGeom>
          <a:noFill/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1917" y="1285860"/>
            <a:ext cx="1381125" cy="619125"/>
          </a:xfrm>
          <a:prstGeom prst="rect">
            <a:avLst/>
          </a:prstGeom>
          <a:noFill/>
        </p:spPr>
      </p:pic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9047" y="2357430"/>
            <a:ext cx="2238375" cy="666750"/>
          </a:xfrm>
          <a:prstGeom prst="rect">
            <a:avLst/>
          </a:prstGeom>
          <a:noFill/>
        </p:spPr>
      </p:pic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71744" y="2357430"/>
            <a:ext cx="3028950" cy="619125"/>
          </a:xfrm>
          <a:prstGeom prst="rect">
            <a:avLst/>
          </a:prstGeom>
          <a:noFill/>
        </p:spPr>
      </p:pic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40" name="Picture 1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033" t="-3847"/>
          <a:stretch>
            <a:fillRect/>
          </a:stretch>
        </p:blipFill>
        <p:spPr bwMode="auto">
          <a:xfrm>
            <a:off x="785786" y="3214686"/>
            <a:ext cx="3367083" cy="642942"/>
          </a:xfrm>
          <a:prstGeom prst="rect">
            <a:avLst/>
          </a:prstGeom>
          <a:noFill/>
        </p:spPr>
      </p:pic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42" name="Picture 1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4167197"/>
            <a:ext cx="1209675" cy="619125"/>
          </a:xfrm>
          <a:prstGeom prst="rect">
            <a:avLst/>
          </a:prstGeom>
          <a:noFill/>
        </p:spPr>
      </p:pic>
      <p:sp>
        <p:nvSpPr>
          <p:cNvPr id="60" name="Овал 59"/>
          <p:cNvSpPr/>
          <p:nvPr/>
        </p:nvSpPr>
        <p:spPr>
          <a:xfrm>
            <a:off x="6829441" y="785794"/>
            <a:ext cx="142876" cy="2143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" name="Picture 1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29441" y="714356"/>
            <a:ext cx="171451" cy="35719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0" name="TextBox 69"/>
          <p:cNvSpPr txBox="1"/>
          <p:nvPr/>
        </p:nvSpPr>
        <p:spPr>
          <a:xfrm>
            <a:off x="7286644" y="207167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</a:t>
            </a:r>
            <a:endParaRPr lang="ru-RU" sz="2800" dirty="0"/>
          </a:p>
        </p:txBody>
      </p:sp>
      <p:pic>
        <p:nvPicPr>
          <p:cNvPr id="71" name="Picture 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9551" y="1928802"/>
            <a:ext cx="6391275" cy="3429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72" y="5500702"/>
            <a:ext cx="276225" cy="552450"/>
          </a:xfrm>
          <a:prstGeom prst="rect">
            <a:avLst/>
          </a:prstGeom>
          <a:noFill/>
        </p:spPr>
      </p:pic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34178" y="3571876"/>
            <a:ext cx="152400" cy="342900"/>
          </a:xfrm>
          <a:prstGeom prst="rect">
            <a:avLst/>
          </a:prstGeom>
          <a:noFill/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96171" y="1928802"/>
            <a:ext cx="276225" cy="552450"/>
          </a:xfrm>
          <a:prstGeom prst="rect">
            <a:avLst/>
          </a:prstGeom>
          <a:noFill/>
        </p:spPr>
      </p:pic>
      <p:sp>
        <p:nvSpPr>
          <p:cNvPr id="77" name="Левая фигурная скобка 76"/>
          <p:cNvSpPr/>
          <p:nvPr/>
        </p:nvSpPr>
        <p:spPr>
          <a:xfrm>
            <a:off x="6500826" y="428604"/>
            <a:ext cx="142876" cy="5000660"/>
          </a:xfrm>
          <a:prstGeom prst="leftBrace">
            <a:avLst/>
          </a:prstGeom>
          <a:ln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3163" y="2643182"/>
            <a:ext cx="276225" cy="552450"/>
          </a:xfrm>
          <a:prstGeom prst="rect">
            <a:avLst/>
          </a:prstGeom>
          <a:noFill/>
        </p:spPr>
      </p:pic>
      <p:pic>
        <p:nvPicPr>
          <p:cNvPr id="80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214290"/>
            <a:ext cx="1028700" cy="619125"/>
          </a:xfrm>
          <a:prstGeom prst="rect">
            <a:avLst/>
          </a:prstGeom>
          <a:noFill/>
        </p:spPr>
      </p:pic>
      <p:pic>
        <p:nvPicPr>
          <p:cNvPr id="81" name="Picture 27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875" r="66250"/>
          <a:stretch>
            <a:fillRect/>
          </a:stretch>
        </p:blipFill>
        <p:spPr bwMode="auto">
          <a:xfrm>
            <a:off x="1881142" y="214290"/>
            <a:ext cx="642942" cy="619125"/>
          </a:xfrm>
          <a:prstGeom prst="rect">
            <a:avLst/>
          </a:prstGeom>
          <a:noFill/>
        </p:spPr>
      </p:pic>
      <p:pic>
        <p:nvPicPr>
          <p:cNvPr id="82" name="Picture 27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1876"/>
          <a:stretch>
            <a:fillRect/>
          </a:stretch>
        </p:blipFill>
        <p:spPr bwMode="auto">
          <a:xfrm>
            <a:off x="2571736" y="214290"/>
            <a:ext cx="309538" cy="619125"/>
          </a:xfrm>
          <a:prstGeom prst="rect">
            <a:avLst/>
          </a:prstGeom>
          <a:noFill/>
        </p:spPr>
      </p:pic>
      <p:sp>
        <p:nvSpPr>
          <p:cNvPr id="76" name="Прямоугольный треугольник 75"/>
          <p:cNvSpPr/>
          <p:nvPr/>
        </p:nvSpPr>
        <p:spPr>
          <a:xfrm>
            <a:off x="6786578" y="428604"/>
            <a:ext cx="2304000" cy="4968000"/>
          </a:xfrm>
          <a:prstGeom prst="rtTriangle">
            <a:avLst/>
          </a:prstGeom>
          <a:solidFill>
            <a:srgbClr val="FFC000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Прямоугольный треугольник 82"/>
          <p:cNvSpPr/>
          <p:nvPr/>
        </p:nvSpPr>
        <p:spPr>
          <a:xfrm>
            <a:off x="6786578" y="484306"/>
            <a:ext cx="1008000" cy="2016000"/>
          </a:xfrm>
          <a:prstGeom prst="rtTriangle">
            <a:avLst/>
          </a:prstGeom>
          <a:solidFill>
            <a:srgbClr val="FF99FF">
              <a:alpha val="6078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6200000" flipV="1">
            <a:off x="6234511" y="956529"/>
            <a:ext cx="2112134" cy="100800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 rot="16140000" flipV="1">
            <a:off x="5773170" y="1465900"/>
            <a:ext cx="2052000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" name="Группа 86"/>
          <p:cNvGrpSpPr/>
          <p:nvPr/>
        </p:nvGrpSpPr>
        <p:grpSpPr>
          <a:xfrm rot="60000">
            <a:off x="6786579" y="2520436"/>
            <a:ext cx="2332131" cy="2903099"/>
            <a:chOff x="6786579" y="2500305"/>
            <a:chExt cx="2332131" cy="2916000"/>
          </a:xfrm>
        </p:grpSpPr>
        <p:sp>
          <p:nvSpPr>
            <p:cNvPr id="84" name="Трапеция 83"/>
            <p:cNvSpPr/>
            <p:nvPr/>
          </p:nvSpPr>
          <p:spPr>
            <a:xfrm rot="10800000">
              <a:off x="6786579" y="2531183"/>
              <a:ext cx="1044000" cy="2874718"/>
            </a:xfrm>
            <a:prstGeom prst="trapezoid">
              <a:avLst>
                <a:gd name="adj" fmla="val 1975"/>
              </a:avLst>
            </a:prstGeom>
            <a:solidFill>
              <a:srgbClr val="FFCCFF">
                <a:alpha val="7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рямоугольный треугольник 84"/>
            <p:cNvSpPr/>
            <p:nvPr/>
          </p:nvSpPr>
          <p:spPr>
            <a:xfrm>
              <a:off x="7822710" y="2500305"/>
              <a:ext cx="1296000" cy="2916000"/>
            </a:xfrm>
            <a:prstGeom prst="rtTriangle">
              <a:avLst/>
            </a:prstGeom>
            <a:solidFill>
              <a:srgbClr val="FFCCFF">
                <a:alpha val="7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9" name="Прямая соединительная линия 28"/>
          <p:cNvCxnSpPr/>
          <p:nvPr/>
        </p:nvCxnSpPr>
        <p:spPr>
          <a:xfrm rot="5400000" flipV="1">
            <a:off x="6983253" y="3274643"/>
            <a:ext cx="2928958" cy="133200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6200000">
            <a:off x="5351732" y="3947122"/>
            <a:ext cx="2916000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822324" y="5405122"/>
            <a:ext cx="2304000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  <p:set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21" grpId="0"/>
      <p:bldP spid="22" grpId="0"/>
      <p:bldP spid="70" grpId="0"/>
      <p:bldP spid="77" grpId="1" animBg="1"/>
      <p:bldP spid="76" grpId="0" animBg="1"/>
      <p:bldP spid="76" grpId="1" animBg="1"/>
      <p:bldP spid="83" grpId="0" animBg="1"/>
      <p:bldP spid="8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571868" y="13156"/>
            <a:ext cx="187583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Задание №19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314" y="571480"/>
            <a:ext cx="892971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В июле планируется взять кредит в банке на сумму 16 млн. рублей на некоторый срок (целое число лет). Условия его возврата таковы </a:t>
            </a:r>
          </a:p>
          <a:p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– каждый январь долг возрастает на 25% по сравнению с концом предыдущего года;</a:t>
            </a:r>
          </a:p>
          <a:p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– с февраля по июнь каждого года необходимо выплатить часть долга;</a:t>
            </a:r>
          </a:p>
          <a:p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– в июле каждого года долг должен быть на одну и ту же сумму меньше долга на июль предыдущего года.</a:t>
            </a:r>
          </a:p>
          <a:p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На сколько лет планируется взять кредит, если известно, что общая сумма выплат его полного погашения составит 38 млн. рублей</a:t>
            </a:r>
          </a:p>
          <a:p>
            <a:endParaRPr lang="ru-RU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76" y="571480"/>
            <a:ext cx="8858280" cy="2928958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929058" y="3586148"/>
            <a:ext cx="20002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Решение.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3998272"/>
            <a:ext cx="51053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Пусть кредит планируется взять на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лет.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71438" y="5302369"/>
            <a:ext cx="87154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По условию каждый январь долг возрастает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25%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6600CC"/>
              </a:solidFill>
              <a:effectLst/>
              <a:latin typeface="Arial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42997" y="5728308"/>
            <a:ext cx="827341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С февраля по июнь каждого года необходимо выплатить часть долга: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2692" y="4490537"/>
            <a:ext cx="90558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Долг перед банком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(в млн.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руб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по состоянию на июль должен уменьшаться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равномерно по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16/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ежегодно: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47075" y="6094456"/>
            <a:ext cx="57542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16/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25% от оставшейся суммы долга.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/>
      <p:bldP spid="28676" grpId="0"/>
      <p:bldP spid="28677" grpId="0"/>
      <p:bldP spid="9" grpId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504" y="142852"/>
          <a:ext cx="8929685" cy="5475167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775904"/>
                <a:gridCol w="3112528"/>
                <a:gridCol w="3168352"/>
                <a:gridCol w="1872901"/>
              </a:tblGrid>
              <a:tr h="78582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000" dirty="0"/>
                        <a:t>Срок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C00000"/>
                          </a:solidFill>
                        </a:rPr>
                        <a:t>n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000" dirty="0"/>
                        <a:t>лет</a:t>
                      </a:r>
                      <a:endParaRPr lang="ru-RU" sz="2000" dirty="0"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59554" marR="5955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000" dirty="0"/>
                        <a:t>Кредит (млн. руб.)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 b="1" dirty="0">
                          <a:solidFill>
                            <a:srgbClr val="000099"/>
                          </a:solidFill>
                        </a:rPr>
                        <a:t>16 млн. </a:t>
                      </a:r>
                      <a:r>
                        <a:rPr lang="ru-RU" sz="2400" b="1" dirty="0" err="1">
                          <a:solidFill>
                            <a:srgbClr val="000099"/>
                          </a:solidFill>
                        </a:rPr>
                        <a:t>руб</a:t>
                      </a:r>
                      <a:endParaRPr lang="ru-RU" sz="2400" b="1" dirty="0">
                        <a:solidFill>
                          <a:srgbClr val="000099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59554" marR="5955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Выплаты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</a:rPr>
                        <a:t>38 млн.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</a:rPr>
                        <a:t>руб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59554" marR="5955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26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</a:rPr>
                        <a:t>25</a:t>
                      </a: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% </a:t>
                      </a:r>
                      <a:r>
                        <a:rPr lang="ru-RU" sz="2000" dirty="0" smtClean="0"/>
                        <a:t>( </a:t>
                      </a:r>
                      <a:r>
                        <a:rPr lang="ru-RU" sz="2000" dirty="0"/>
                        <a:t>то, что забирает банк)</a:t>
                      </a:r>
                      <a:endParaRPr lang="ru-RU" sz="2000" dirty="0"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ambria Math" pitchFamily="18" charset="0"/>
                          <a:ea typeface="Times New Roman" pitchFamily="18" charset="0"/>
                          <a:cs typeface="Times New Roman" pitchFamily="18" charset="0"/>
                        </a:rPr>
                        <a:t>16/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ambria Math" pitchFamily="18" charset="0"/>
                          <a:ea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ambria Math" pitchFamily="18" charset="0"/>
                          <a:ea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</a:t>
                      </a:r>
                      <a:r>
                        <a:rPr lang="ru-RU" sz="2000" dirty="0" smtClean="0"/>
                        <a:t>сновная </a:t>
                      </a:r>
                      <a:r>
                        <a:rPr lang="ru-RU" sz="2000" dirty="0"/>
                        <a:t>сумма</a:t>
                      </a:r>
                      <a:endParaRPr lang="ru-RU" sz="2000" dirty="0"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59554" marR="59554" marT="0" marB="0" anchor="ctr"/>
                </a:tc>
              </a:tr>
              <a:tr h="656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000" dirty="0"/>
                        <a:t>1 год</a:t>
                      </a:r>
                      <a:endParaRPr lang="ru-RU" sz="2000" dirty="0"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9554" marR="59554" marT="0" marB="0" anchor="ctr"/>
                </a:tc>
              </a:tr>
              <a:tr h="6947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000"/>
                        <a:t>2 год</a:t>
                      </a:r>
                      <a:endParaRPr lang="ru-RU" sz="2000"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9554" marR="59554" marT="0" marB="0" anchor="ctr"/>
                </a:tc>
              </a:tr>
              <a:tr h="728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000"/>
                        <a:t>3 год</a:t>
                      </a:r>
                      <a:endParaRPr lang="ru-RU" sz="2000"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9554" marR="59554" marT="0" marB="0" anchor="ctr"/>
                </a:tc>
              </a:tr>
              <a:tr h="304822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ru-RU" sz="2000" dirty="0"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59554" marR="5955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31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/>
                        <a:t>n </a:t>
                      </a:r>
                      <a:r>
                        <a:rPr lang="ru-RU" sz="2000"/>
                        <a:t>год</a:t>
                      </a:r>
                      <a:endParaRPr lang="ru-RU" sz="2000"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9554" marR="59554" marT="0" marB="0" anchor="ctr"/>
                </a:tc>
              </a:tr>
              <a:tr h="4425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000"/>
                        <a:t>Итого</a:t>
                      </a:r>
                      <a:endParaRPr lang="ru-RU" sz="2000"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rgbClr val="0070C0"/>
                        </a:solidFill>
                      </a:endParaRPr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9554" marR="59554" marT="0" marB="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9554" marR="59554" marT="0" marB="0" anchor="ctr"/>
                </a:tc>
              </a:tr>
            </a:tbl>
          </a:graphicData>
        </a:graphic>
      </p:graphicFrame>
      <p:pic>
        <p:nvPicPr>
          <p:cNvPr id="29707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1864887"/>
            <a:ext cx="1414304" cy="339977"/>
          </a:xfrm>
          <a:prstGeom prst="rect">
            <a:avLst/>
          </a:prstGeom>
          <a:noFill/>
        </p:spPr>
      </p:pic>
      <p:pic>
        <p:nvPicPr>
          <p:cNvPr id="29706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4401217"/>
            <a:ext cx="285581" cy="611959"/>
          </a:xfrm>
          <a:prstGeom prst="rect">
            <a:avLst/>
          </a:prstGeom>
          <a:noFill/>
        </p:spPr>
      </p:pic>
      <p:pic>
        <p:nvPicPr>
          <p:cNvPr id="29705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2428868"/>
            <a:ext cx="2271041" cy="639155"/>
          </a:xfrm>
          <a:prstGeom prst="rect">
            <a:avLst/>
          </a:prstGeom>
          <a:noFill/>
        </p:spPr>
      </p:pic>
      <p:pic>
        <p:nvPicPr>
          <p:cNvPr id="29704" name="Picture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944" y="2420888"/>
            <a:ext cx="3005390" cy="639155"/>
          </a:xfrm>
          <a:prstGeom prst="rect">
            <a:avLst/>
          </a:prstGeom>
          <a:noFill/>
        </p:spPr>
      </p:pic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8384" y="3286124"/>
            <a:ext cx="285581" cy="611959"/>
          </a:xfrm>
          <a:prstGeom prst="rect">
            <a:avLst/>
          </a:prstGeom>
          <a:noFill/>
        </p:spPr>
      </p:pic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3293901"/>
            <a:ext cx="3073385" cy="639155"/>
          </a:xfrm>
          <a:prstGeom prst="rect">
            <a:avLst/>
          </a:prstGeom>
          <a:noFill/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3293901"/>
            <a:ext cx="938334" cy="639155"/>
          </a:xfrm>
          <a:prstGeom prst="rect">
            <a:avLst/>
          </a:prstGeom>
          <a:noFill/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72495" y="4401217"/>
            <a:ext cx="285581" cy="611959"/>
          </a:xfrm>
          <a:prstGeom prst="rect">
            <a:avLst/>
          </a:prstGeom>
          <a:noFill/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8384" y="2428868"/>
            <a:ext cx="285581" cy="611959"/>
          </a:xfrm>
          <a:prstGeom prst="rect">
            <a:avLst/>
          </a:prstGeom>
          <a:noFill/>
        </p:spPr>
      </p:pic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4401215"/>
            <a:ext cx="135991" cy="611961"/>
          </a:xfrm>
          <a:prstGeom prst="rect">
            <a:avLst/>
          </a:prstGeom>
          <a:noFill/>
        </p:spPr>
      </p:pic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8384" y="1736921"/>
            <a:ext cx="285581" cy="611959"/>
          </a:xfrm>
          <a:prstGeom prst="rect">
            <a:avLst/>
          </a:prstGeom>
          <a:noFill/>
        </p:spPr>
      </p:pic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8" name="Picture 1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773" y="5857892"/>
            <a:ext cx="4181475" cy="638175"/>
          </a:xfrm>
          <a:prstGeom prst="rect">
            <a:avLst/>
          </a:prstGeom>
          <a:noFill/>
        </p:spPr>
      </p:pic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10" name="Picture 1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29144" y="5838847"/>
            <a:ext cx="4743450" cy="733425"/>
          </a:xfrm>
          <a:prstGeom prst="rect">
            <a:avLst/>
          </a:prstGeom>
          <a:noFill/>
        </p:spPr>
      </p:pic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15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1861964"/>
            <a:ext cx="285750" cy="342900"/>
          </a:xfrm>
          <a:prstGeom prst="rect">
            <a:avLst/>
          </a:prstGeom>
          <a:noFill/>
        </p:spPr>
      </p:pic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21" name="Picture 2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4022204"/>
            <a:ext cx="619125" cy="342900"/>
          </a:xfrm>
          <a:prstGeom prst="rect">
            <a:avLst/>
          </a:prstGeom>
          <a:noFill/>
        </p:spPr>
      </p:pic>
      <p:sp>
        <p:nvSpPr>
          <p:cNvPr id="29" name="Прямоугольник 28"/>
          <p:cNvSpPr/>
          <p:nvPr/>
        </p:nvSpPr>
        <p:spPr>
          <a:xfrm>
            <a:off x="3995936" y="1700808"/>
            <a:ext cx="3168352" cy="3924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2195736" y="515719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</a:rPr>
              <a:t>16</a:t>
            </a:r>
            <a:endParaRPr lang="ru-RU" sz="2400" b="1" dirty="0">
              <a:solidFill>
                <a:srgbClr val="000099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36096" y="515719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22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028384" y="515719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</a:rPr>
              <a:t>16</a:t>
            </a:r>
            <a:endParaRPr lang="ru-RU" sz="24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57166"/>
            <a:ext cx="4133850" cy="809625"/>
          </a:xfrm>
          <a:prstGeom prst="rect">
            <a:avLst/>
          </a:prstGeom>
          <a:noFill/>
        </p:spPr>
      </p:pic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714356"/>
            <a:ext cx="1914525" cy="342900"/>
          </a:xfrm>
          <a:prstGeom prst="rect">
            <a:avLst/>
          </a:prstGeom>
          <a:noFill/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1285860"/>
            <a:ext cx="2762250" cy="342900"/>
          </a:xfrm>
          <a:prstGeom prst="rect">
            <a:avLst/>
          </a:prstGeom>
          <a:noFill/>
        </p:spPr>
      </p:pic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17144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Ответ: 10 лет.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14744" y="1714488"/>
            <a:ext cx="1714512" cy="50006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7" grpId="0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Скругленный прямоугольник 86"/>
          <p:cNvSpPr/>
          <p:nvPr/>
        </p:nvSpPr>
        <p:spPr>
          <a:xfrm>
            <a:off x="71438" y="4500570"/>
            <a:ext cx="9001156" cy="2268000"/>
          </a:xfrm>
          <a:prstGeom prst="roundRect">
            <a:avLst/>
          </a:prstGeom>
          <a:solidFill>
            <a:srgbClr val="F5F5F5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71438" y="2071678"/>
            <a:ext cx="9001156" cy="2214578"/>
          </a:xfrm>
          <a:prstGeom prst="roundRect">
            <a:avLst/>
          </a:prstGeom>
          <a:solidFill>
            <a:srgbClr val="F5F5F5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868" y="13156"/>
            <a:ext cx="187583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Задание №20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7147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7147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82" name="Группа 81"/>
          <p:cNvGrpSpPr/>
          <p:nvPr/>
        </p:nvGrpSpPr>
        <p:grpSpPr>
          <a:xfrm>
            <a:off x="70844" y="455612"/>
            <a:ext cx="8982733" cy="1116000"/>
            <a:chOff x="70844" y="393166"/>
            <a:chExt cx="8982733" cy="1116000"/>
          </a:xfrm>
        </p:grpSpPr>
        <p:sp>
          <p:nvSpPr>
            <p:cNvPr id="81" name="Скругленный прямоугольник 80"/>
            <p:cNvSpPr/>
            <p:nvPr/>
          </p:nvSpPr>
          <p:spPr>
            <a:xfrm rot="10800000">
              <a:off x="70844" y="393166"/>
              <a:ext cx="8964000" cy="111600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76" y="428604"/>
              <a:ext cx="4591050" cy="381000"/>
            </a:xfrm>
            <a:prstGeom prst="rect">
              <a:avLst/>
            </a:prstGeom>
            <a:noFill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27105" b="6249"/>
            <a:stretch>
              <a:fillRect/>
            </a:stretch>
          </p:blipFill>
          <p:spPr bwMode="auto">
            <a:xfrm>
              <a:off x="4714908" y="428604"/>
              <a:ext cx="3214710" cy="357190"/>
            </a:xfrm>
            <a:prstGeom prst="rect">
              <a:avLst/>
            </a:prstGeom>
            <a:noFill/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4514"/>
            <a:stretch>
              <a:fillRect/>
            </a:stretch>
          </p:blipFill>
          <p:spPr bwMode="auto">
            <a:xfrm>
              <a:off x="7929618" y="428604"/>
              <a:ext cx="1123959" cy="381000"/>
            </a:xfrm>
            <a:prstGeom prst="rect">
              <a:avLst/>
            </a:prstGeom>
            <a:noFill/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76" y="904860"/>
              <a:ext cx="1438275" cy="381000"/>
            </a:xfrm>
            <a:prstGeom prst="rect">
              <a:avLst/>
            </a:prstGeom>
            <a:noFill/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50413" b="3845"/>
            <a:stretch>
              <a:fillRect/>
            </a:stretch>
          </p:blipFill>
          <p:spPr bwMode="auto">
            <a:xfrm>
              <a:off x="1857388" y="785794"/>
              <a:ext cx="3429024" cy="714380"/>
            </a:xfrm>
            <a:prstGeom prst="rect">
              <a:avLst/>
            </a:prstGeom>
            <a:noFill/>
          </p:spPr>
        </p:pic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49587" t="9615"/>
            <a:stretch>
              <a:fillRect/>
            </a:stretch>
          </p:blipFill>
          <p:spPr bwMode="auto">
            <a:xfrm>
              <a:off x="5429288" y="828662"/>
              <a:ext cx="3486158" cy="671512"/>
            </a:xfrm>
            <a:prstGeom prst="rect">
              <a:avLst/>
            </a:prstGeom>
            <a:noFill/>
          </p:spPr>
        </p:pic>
      </p:grpSp>
      <p:sp>
        <p:nvSpPr>
          <p:cNvPr id="17" name="TextBox 16"/>
          <p:cNvSpPr txBox="1"/>
          <p:nvPr/>
        </p:nvSpPr>
        <p:spPr>
          <a:xfrm>
            <a:off x="3500430" y="1640791"/>
            <a:ext cx="21431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Решение.</a:t>
            </a:r>
            <a:endParaRPr lang="ru-RU" sz="2200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796"/>
          <a:stretch>
            <a:fillRect/>
          </a:stretch>
        </p:blipFill>
        <p:spPr bwMode="auto">
          <a:xfrm>
            <a:off x="642910" y="2122124"/>
            <a:ext cx="4224528" cy="355172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3006" b="6249"/>
          <a:stretch>
            <a:fillRect/>
          </a:stretch>
        </p:blipFill>
        <p:spPr bwMode="auto">
          <a:xfrm>
            <a:off x="4929190" y="2144320"/>
            <a:ext cx="2730403" cy="332976"/>
          </a:xfrm>
          <a:prstGeom prst="rect">
            <a:avLst/>
          </a:prstGeom>
          <a:noFill/>
        </p:spPr>
      </p:pic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5360"/>
          <a:stretch>
            <a:fillRect/>
          </a:stretch>
        </p:blipFill>
        <p:spPr bwMode="auto">
          <a:xfrm>
            <a:off x="7572396" y="2143116"/>
            <a:ext cx="1411790" cy="355172"/>
          </a:xfrm>
          <a:prstGeom prst="rect">
            <a:avLst/>
          </a:prstGeom>
          <a:noFill/>
        </p:spPr>
      </p:pic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846"/>
          <a:stretch>
            <a:fillRect/>
          </a:stretch>
        </p:blipFill>
        <p:spPr bwMode="auto">
          <a:xfrm>
            <a:off x="214282" y="2479314"/>
            <a:ext cx="4546200" cy="355172"/>
          </a:xfrm>
          <a:prstGeom prst="rect">
            <a:avLst/>
          </a:prstGeom>
          <a:noFill/>
        </p:spPr>
      </p:pic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0831" y="2836504"/>
            <a:ext cx="4555080" cy="355172"/>
          </a:xfrm>
          <a:prstGeom prst="rect">
            <a:avLst/>
          </a:prstGeom>
          <a:noFill/>
        </p:spPr>
      </p:pic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7" name="Picture 3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4300" y="2836504"/>
            <a:ext cx="2912410" cy="355172"/>
          </a:xfrm>
          <a:prstGeom prst="rect">
            <a:avLst/>
          </a:prstGeom>
          <a:noFill/>
        </p:spPr>
      </p:pic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3" name="Picture 3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3193694"/>
            <a:ext cx="2637152" cy="355172"/>
          </a:xfrm>
          <a:prstGeom prst="rect">
            <a:avLst/>
          </a:prstGeom>
          <a:noFill/>
        </p:spPr>
      </p:pic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6" name="Picture 42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0830" y="3193694"/>
            <a:ext cx="2912410" cy="355172"/>
          </a:xfrm>
          <a:prstGeom prst="rect">
            <a:avLst/>
          </a:prstGeom>
          <a:noFill/>
        </p:spPr>
      </p:pic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9" name="Picture 45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33142" y="3193694"/>
            <a:ext cx="2868014" cy="355172"/>
          </a:xfrm>
          <a:prstGeom prst="rect">
            <a:avLst/>
          </a:prstGeom>
          <a:noFill/>
        </p:spPr>
      </p:pic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1" name="Picture 47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2087" y="3691742"/>
            <a:ext cx="2503963" cy="355172"/>
          </a:xfrm>
          <a:prstGeom prst="rect">
            <a:avLst/>
          </a:prstGeom>
          <a:noFill/>
        </p:spPr>
      </p:pic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3" name="Picture 49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906" b="6249"/>
          <a:stretch>
            <a:fillRect/>
          </a:stretch>
        </p:blipFill>
        <p:spPr bwMode="auto">
          <a:xfrm>
            <a:off x="2857488" y="3548866"/>
            <a:ext cx="2730403" cy="665952"/>
          </a:xfrm>
          <a:prstGeom prst="rect">
            <a:avLst/>
          </a:prstGeom>
          <a:noFill/>
        </p:spPr>
      </p:pic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0" y="1281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1" name="Rectangle 5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4" name="Rectangle 6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3" name="Picture 59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95"/>
          <a:stretch>
            <a:fillRect/>
          </a:stretch>
        </p:blipFill>
        <p:spPr bwMode="auto">
          <a:xfrm>
            <a:off x="741793" y="4526398"/>
            <a:ext cx="4473149" cy="355172"/>
          </a:xfrm>
          <a:prstGeom prst="rect">
            <a:avLst/>
          </a:prstGeom>
          <a:noFill/>
        </p:spPr>
      </p:pic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6" name="Picture 62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9" y="4526398"/>
            <a:ext cx="2832496" cy="355172"/>
          </a:xfrm>
          <a:prstGeom prst="rect">
            <a:avLst/>
          </a:prstGeom>
          <a:noFill/>
        </p:spPr>
      </p:pic>
      <p:sp>
        <p:nvSpPr>
          <p:cNvPr id="1089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8" name="Picture 64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4931216"/>
            <a:ext cx="1864653" cy="355172"/>
          </a:xfrm>
          <a:prstGeom prst="rect">
            <a:avLst/>
          </a:prstGeom>
          <a:noFill/>
        </p:spPr>
      </p:pic>
      <p:sp>
        <p:nvSpPr>
          <p:cNvPr id="1091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90" name="Picture 66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15781" y="4931216"/>
            <a:ext cx="1589394" cy="355172"/>
          </a:xfrm>
          <a:prstGeom prst="rect">
            <a:avLst/>
          </a:prstGeom>
          <a:noFill/>
        </p:spPr>
      </p:pic>
      <p:sp>
        <p:nvSpPr>
          <p:cNvPr id="1093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92" name="Picture 68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5288406"/>
            <a:ext cx="4501805" cy="355172"/>
          </a:xfrm>
          <a:prstGeom prst="rect">
            <a:avLst/>
          </a:prstGeom>
          <a:noFill/>
        </p:spPr>
      </p:pic>
      <p:sp>
        <p:nvSpPr>
          <p:cNvPr id="1095" name="Rectangle 7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94" name="Picture 70"/>
          <p:cNvPicPr>
            <a:picLocks noChangeAspect="1" noChangeArrowheads="1"/>
          </p:cNvPicPr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282" y="5288406"/>
            <a:ext cx="3107755" cy="355172"/>
          </a:xfrm>
          <a:prstGeom prst="rect">
            <a:avLst/>
          </a:prstGeom>
          <a:noFill/>
        </p:spPr>
      </p:pic>
      <p:sp>
        <p:nvSpPr>
          <p:cNvPr id="1096" name="Rectangle 72"/>
          <p:cNvSpPr>
            <a:spLocks noChangeArrowheads="1"/>
          </p:cNvSpPr>
          <p:nvPr/>
        </p:nvSpPr>
        <p:spPr bwMode="auto">
          <a:xfrm>
            <a:off x="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98" name="Rectangle 7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97" name="Picture 73"/>
          <p:cNvPicPr>
            <a:picLocks noChangeAspect="1" noChangeArrowheads="1"/>
          </p:cNvPicPr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5" y="5667793"/>
            <a:ext cx="2912410" cy="355172"/>
          </a:xfrm>
          <a:prstGeom prst="rect">
            <a:avLst/>
          </a:prstGeom>
          <a:noFill/>
        </p:spPr>
      </p:pic>
      <p:sp>
        <p:nvSpPr>
          <p:cNvPr id="1099" name="Rectangle 75"/>
          <p:cNvSpPr>
            <a:spLocks noChangeArrowheads="1"/>
          </p:cNvSpPr>
          <p:nvPr/>
        </p:nvSpPr>
        <p:spPr bwMode="auto">
          <a:xfrm>
            <a:off x="0" y="90064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01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00" name="Picture 76"/>
          <p:cNvPicPr>
            <a:picLocks noChangeAspect="1" noChangeArrowheads="1"/>
          </p:cNvPicPr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5667793"/>
            <a:ext cx="2637152" cy="355172"/>
          </a:xfrm>
          <a:prstGeom prst="rect">
            <a:avLst/>
          </a:prstGeom>
          <a:noFill/>
        </p:spPr>
      </p:pic>
      <p:sp>
        <p:nvSpPr>
          <p:cNvPr id="1103" name="Rectangle 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02" name="Picture 78"/>
          <p:cNvPicPr>
            <a:picLocks noChangeAspect="1" noChangeArrowheads="1"/>
          </p:cNvPicPr>
          <p:nvPr/>
        </p:nvPicPr>
        <p:blipFill>
          <a:blip r:embed="rId2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5596355"/>
            <a:ext cx="3143272" cy="417327"/>
          </a:xfrm>
          <a:prstGeom prst="rect">
            <a:avLst/>
          </a:prstGeom>
          <a:noFill/>
        </p:spPr>
      </p:pic>
      <p:sp>
        <p:nvSpPr>
          <p:cNvPr id="1104" name="Rectangle 80"/>
          <p:cNvSpPr>
            <a:spLocks noChangeArrowheads="1"/>
          </p:cNvSpPr>
          <p:nvPr/>
        </p:nvSpPr>
        <p:spPr bwMode="auto">
          <a:xfrm>
            <a:off x="0" y="51012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06" name="Rectangle 8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91" name="Группа 90"/>
          <p:cNvGrpSpPr/>
          <p:nvPr/>
        </p:nvGrpSpPr>
        <p:grpSpPr>
          <a:xfrm>
            <a:off x="2714612" y="6024983"/>
            <a:ext cx="2786082" cy="761603"/>
            <a:chOff x="3000364" y="5929330"/>
            <a:chExt cx="2786082" cy="761603"/>
          </a:xfrm>
        </p:grpSpPr>
        <p:pic>
          <p:nvPicPr>
            <p:cNvPr id="1105" name="Picture 81"/>
            <p:cNvPicPr>
              <a:picLocks noChangeAspect="1" noChangeArrowheads="1"/>
            </p:cNvPicPr>
            <p:nvPr/>
          </p:nvPicPr>
          <p:blipFill>
            <a:blip r:embed="rId2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45164" r="5482"/>
            <a:stretch>
              <a:fillRect/>
            </a:stretch>
          </p:blipFill>
          <p:spPr bwMode="auto">
            <a:xfrm>
              <a:off x="3000364" y="5929330"/>
              <a:ext cx="2677585" cy="754741"/>
            </a:xfrm>
            <a:prstGeom prst="rect">
              <a:avLst/>
            </a:prstGeom>
            <a:noFill/>
          </p:spPr>
        </p:pic>
        <p:pic>
          <p:nvPicPr>
            <p:cNvPr id="79" name="Picture 81"/>
            <p:cNvPicPr>
              <a:picLocks noChangeAspect="1" noChangeArrowheads="1"/>
            </p:cNvPicPr>
            <p:nvPr/>
          </p:nvPicPr>
          <p:blipFill>
            <a:blip r:embed="rId2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96973" t="55882"/>
            <a:stretch>
              <a:fillRect/>
            </a:stretch>
          </p:blipFill>
          <p:spPr bwMode="auto">
            <a:xfrm>
              <a:off x="5622216" y="6357958"/>
              <a:ext cx="164230" cy="332975"/>
            </a:xfrm>
            <a:prstGeom prst="rect">
              <a:avLst/>
            </a:prstGeom>
            <a:noFill/>
          </p:spPr>
        </p:pic>
      </p:grpSp>
      <p:sp>
        <p:nvSpPr>
          <p:cNvPr id="80" name="TextBox 79"/>
          <p:cNvSpPr txBox="1"/>
          <p:nvPr/>
        </p:nvSpPr>
        <p:spPr>
          <a:xfrm>
            <a:off x="8811056" y="2071678"/>
            <a:ext cx="3329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,</a:t>
            </a:r>
            <a:endParaRPr lang="ru-RU" sz="22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42844" y="2071678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1).</a:t>
            </a:r>
            <a:endParaRPr lang="ru-RU" sz="2000" b="1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193694"/>
            <a:ext cx="219075" cy="342900"/>
          </a:xfrm>
          <a:prstGeom prst="rect">
            <a:avLst/>
          </a:prstGeom>
          <a:noFill/>
        </p:spPr>
      </p:pic>
      <p:sp>
        <p:nvSpPr>
          <p:cNvPr id="88" name="TextBox 87"/>
          <p:cNvSpPr txBox="1"/>
          <p:nvPr/>
        </p:nvSpPr>
        <p:spPr>
          <a:xfrm>
            <a:off x="214282" y="4500570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2).</a:t>
            </a:r>
            <a:endParaRPr lang="ru-RU" sz="2000" b="1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89" name="Picture 1"/>
          <p:cNvPicPr>
            <a:picLocks noChangeAspect="1" noChangeArrowheads="1"/>
          </p:cNvPicPr>
          <p:nvPr/>
        </p:nvPicPr>
        <p:blipFill>
          <a:blip r:embed="rId2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5682083"/>
            <a:ext cx="219075" cy="342900"/>
          </a:xfrm>
          <a:prstGeom prst="rect">
            <a:avLst/>
          </a:prstGeom>
          <a:noFill/>
        </p:spPr>
      </p:pic>
      <p:pic>
        <p:nvPicPr>
          <p:cNvPr id="92" name="Picture 47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6167859"/>
            <a:ext cx="2503963" cy="355172"/>
          </a:xfrm>
          <a:prstGeom prst="rect">
            <a:avLst/>
          </a:prstGeom>
          <a:noFill/>
        </p:spPr>
      </p:pic>
      <p:pic>
        <p:nvPicPr>
          <p:cNvPr id="94" name="Picture 1"/>
          <p:cNvPicPr>
            <a:picLocks noChangeAspect="1" noChangeArrowheads="1"/>
          </p:cNvPicPr>
          <p:nvPr/>
        </p:nvPicPr>
        <p:blipFill>
          <a:blip r:embed="rId2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48" y="2857496"/>
            <a:ext cx="219075" cy="342900"/>
          </a:xfrm>
          <a:prstGeom prst="rect">
            <a:avLst/>
          </a:prstGeom>
          <a:noFill/>
        </p:spPr>
      </p:pic>
      <p:pic>
        <p:nvPicPr>
          <p:cNvPr id="95" name="Picture 1"/>
          <p:cNvPicPr>
            <a:picLocks noChangeAspect="1" noChangeArrowheads="1"/>
          </p:cNvPicPr>
          <p:nvPr/>
        </p:nvPicPr>
        <p:blipFill>
          <a:blip r:embed="rId2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5286388"/>
            <a:ext cx="219075" cy="3429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6" grpId="0" animBg="1"/>
      <p:bldP spid="17" grpId="0"/>
      <p:bldP spid="80" grpId="0"/>
      <p:bldP spid="83" grpId="0"/>
      <p:bldP spid="8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Скругленный прямоугольник 187"/>
          <p:cNvSpPr/>
          <p:nvPr/>
        </p:nvSpPr>
        <p:spPr>
          <a:xfrm rot="10800000">
            <a:off x="71406" y="3607314"/>
            <a:ext cx="3708000" cy="936000"/>
          </a:xfrm>
          <a:prstGeom prst="roundRect">
            <a:avLst/>
          </a:prstGeom>
          <a:solidFill>
            <a:srgbClr val="F5F5F5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7" name="Скругленный прямоугольник 186"/>
          <p:cNvSpPr/>
          <p:nvPr/>
        </p:nvSpPr>
        <p:spPr>
          <a:xfrm rot="10800000">
            <a:off x="78182" y="1419182"/>
            <a:ext cx="3708000" cy="936000"/>
          </a:xfrm>
          <a:prstGeom prst="roundRect">
            <a:avLst/>
          </a:prstGeom>
          <a:solidFill>
            <a:srgbClr val="F5F5F5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1" name="Группа 210"/>
          <p:cNvGrpSpPr/>
          <p:nvPr/>
        </p:nvGrpSpPr>
        <p:grpSpPr>
          <a:xfrm>
            <a:off x="3852646" y="142852"/>
            <a:ext cx="5112013" cy="4879888"/>
            <a:chOff x="2242952" y="71438"/>
            <a:chExt cx="5810269" cy="5590195"/>
          </a:xfrm>
        </p:grpSpPr>
        <p:sp>
          <p:nvSpPr>
            <p:cNvPr id="106" name="Line 22"/>
            <p:cNvSpPr>
              <a:spLocks noChangeShapeType="1"/>
            </p:cNvSpPr>
            <p:nvPr/>
          </p:nvSpPr>
          <p:spPr bwMode="auto">
            <a:xfrm rot="10800000" flipH="1">
              <a:off x="4250684" y="71438"/>
              <a:ext cx="0" cy="5567412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Line 25"/>
            <p:cNvSpPr>
              <a:spLocks noChangeShapeType="1"/>
            </p:cNvSpPr>
            <p:nvPr/>
          </p:nvSpPr>
          <p:spPr bwMode="auto">
            <a:xfrm rot="10800000" flipH="1">
              <a:off x="2242963" y="3947016"/>
              <a:ext cx="5810258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" name="Line 25"/>
            <p:cNvSpPr>
              <a:spLocks noChangeShapeType="1"/>
            </p:cNvSpPr>
            <p:nvPr/>
          </p:nvSpPr>
          <p:spPr bwMode="auto">
            <a:xfrm rot="10800000" flipH="1">
              <a:off x="2242963" y="4432180"/>
              <a:ext cx="5810258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" name="Line 25"/>
            <p:cNvSpPr>
              <a:spLocks noChangeShapeType="1"/>
            </p:cNvSpPr>
            <p:nvPr/>
          </p:nvSpPr>
          <p:spPr bwMode="auto">
            <a:xfrm rot="10800000" flipH="1">
              <a:off x="2242963" y="4917344"/>
              <a:ext cx="5810258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6" name="Line 25"/>
            <p:cNvSpPr>
              <a:spLocks noChangeShapeType="1"/>
            </p:cNvSpPr>
            <p:nvPr/>
          </p:nvSpPr>
          <p:spPr bwMode="auto">
            <a:xfrm rot="10800000" flipH="1">
              <a:off x="2242963" y="5402508"/>
              <a:ext cx="5810258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Line 22"/>
            <p:cNvSpPr>
              <a:spLocks noChangeShapeType="1"/>
            </p:cNvSpPr>
            <p:nvPr/>
          </p:nvSpPr>
          <p:spPr bwMode="auto">
            <a:xfrm flipH="1">
              <a:off x="3729866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Line 22"/>
            <p:cNvSpPr>
              <a:spLocks noChangeShapeType="1"/>
            </p:cNvSpPr>
            <p:nvPr/>
          </p:nvSpPr>
          <p:spPr bwMode="auto">
            <a:xfrm flipH="1">
              <a:off x="3209047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Line 22"/>
            <p:cNvSpPr>
              <a:spLocks noChangeShapeType="1"/>
            </p:cNvSpPr>
            <p:nvPr/>
          </p:nvSpPr>
          <p:spPr bwMode="auto">
            <a:xfrm flipH="1">
              <a:off x="2688228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 rot="10800000" flipH="1">
              <a:off x="2242952" y="556602"/>
              <a:ext cx="5810258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 rot="10800000" flipH="1">
              <a:off x="2242952" y="1041766"/>
              <a:ext cx="5810258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25"/>
            <p:cNvSpPr>
              <a:spLocks noChangeShapeType="1"/>
            </p:cNvSpPr>
            <p:nvPr/>
          </p:nvSpPr>
          <p:spPr bwMode="auto">
            <a:xfrm rot="10800000" flipH="1">
              <a:off x="2242952" y="1526930"/>
              <a:ext cx="5810258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25"/>
            <p:cNvSpPr>
              <a:spLocks noChangeShapeType="1"/>
            </p:cNvSpPr>
            <p:nvPr/>
          </p:nvSpPr>
          <p:spPr bwMode="auto">
            <a:xfrm rot="10800000" flipH="1">
              <a:off x="2242952" y="2012094"/>
              <a:ext cx="5810258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25"/>
            <p:cNvSpPr>
              <a:spLocks noChangeShapeType="1"/>
            </p:cNvSpPr>
            <p:nvPr/>
          </p:nvSpPr>
          <p:spPr bwMode="auto">
            <a:xfrm rot="10800000" flipH="1">
              <a:off x="2242952" y="2497258"/>
              <a:ext cx="5810258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Line 25"/>
            <p:cNvSpPr>
              <a:spLocks noChangeShapeType="1"/>
            </p:cNvSpPr>
            <p:nvPr/>
          </p:nvSpPr>
          <p:spPr bwMode="auto">
            <a:xfrm rot="10800000" flipH="1">
              <a:off x="2242952" y="2982422"/>
              <a:ext cx="5810258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22"/>
            <p:cNvSpPr>
              <a:spLocks noChangeShapeType="1"/>
            </p:cNvSpPr>
            <p:nvPr/>
          </p:nvSpPr>
          <p:spPr bwMode="auto">
            <a:xfrm flipH="1">
              <a:off x="7908833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22"/>
            <p:cNvSpPr>
              <a:spLocks noChangeShapeType="1"/>
            </p:cNvSpPr>
            <p:nvPr/>
          </p:nvSpPr>
          <p:spPr bwMode="auto">
            <a:xfrm flipH="1">
              <a:off x="7388015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22"/>
            <p:cNvSpPr>
              <a:spLocks noChangeShapeType="1"/>
            </p:cNvSpPr>
            <p:nvPr/>
          </p:nvSpPr>
          <p:spPr bwMode="auto">
            <a:xfrm flipH="1">
              <a:off x="6867196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 flipH="1">
              <a:off x="6346378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 flipH="1">
              <a:off x="5825560" y="94224"/>
              <a:ext cx="0" cy="5567409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 type="stealth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H="1">
              <a:off x="5304742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H="1">
              <a:off x="4783922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7" name="Прямоугольник 136"/>
          <p:cNvSpPr/>
          <p:nvPr/>
        </p:nvSpPr>
        <p:spPr>
          <a:xfrm>
            <a:off x="3857620" y="0"/>
            <a:ext cx="5286380" cy="5000636"/>
          </a:xfrm>
          <a:prstGeom prst="rect">
            <a:avLst/>
          </a:prstGeom>
          <a:solidFill>
            <a:srgbClr val="FFFF89">
              <a:alpha val="61961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7" name="Прямая соединительная линия 176"/>
          <p:cNvCxnSpPr/>
          <p:nvPr/>
        </p:nvCxnSpPr>
        <p:spPr>
          <a:xfrm rot="5400000" flipV="1">
            <a:off x="6589392" y="1781991"/>
            <a:ext cx="828000" cy="18360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>
            <a:endCxn id="119" idx="5"/>
          </p:cNvCxnSpPr>
          <p:nvPr/>
        </p:nvCxnSpPr>
        <p:spPr>
          <a:xfrm rot="16200000" flipH="1">
            <a:off x="5701348" y="2678230"/>
            <a:ext cx="1666889" cy="88241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3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2428868"/>
            <a:ext cx="285750" cy="352425"/>
          </a:xfrm>
          <a:prstGeom prst="rect">
            <a:avLst/>
          </a:prstGeom>
          <a:noFill/>
        </p:spPr>
      </p:pic>
      <p:pic>
        <p:nvPicPr>
          <p:cNvPr id="185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3143248"/>
            <a:ext cx="285750" cy="352425"/>
          </a:xfrm>
          <a:prstGeom prst="rect">
            <a:avLst/>
          </a:prstGeom>
          <a:noFill/>
        </p:spPr>
      </p:pic>
      <p:sp>
        <p:nvSpPr>
          <p:cNvPr id="175" name="Line 25"/>
          <p:cNvSpPr>
            <a:spLocks noChangeShapeType="1"/>
          </p:cNvSpPr>
          <p:nvPr/>
        </p:nvSpPr>
        <p:spPr bwMode="auto">
          <a:xfrm flipH="1">
            <a:off x="3826659" y="3102470"/>
            <a:ext cx="5292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round/>
            <a:headEnd type="stealth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1" name="Rectangle 45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2" name="Rectangle 4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4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2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6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8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0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2" name="Rectangle 6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3" name="Rectangle 67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5" name="Rectangle 6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6" name="Rectangle 70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34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3" name="TextBox 212"/>
          <p:cNvSpPr txBox="1"/>
          <p:nvPr/>
        </p:nvSpPr>
        <p:spPr>
          <a:xfrm>
            <a:off x="6715140" y="-142900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у</a:t>
            </a:r>
            <a:endParaRPr lang="ru-RU" sz="2400" dirty="0"/>
          </a:p>
        </p:txBody>
      </p:sp>
      <p:sp>
        <p:nvSpPr>
          <p:cNvPr id="216" name="TextBox 215"/>
          <p:cNvSpPr txBox="1"/>
          <p:nvPr/>
        </p:nvSpPr>
        <p:spPr>
          <a:xfrm>
            <a:off x="8858280" y="3000372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х</a:t>
            </a:r>
            <a:endParaRPr lang="ru-RU" sz="2400" dirty="0"/>
          </a:p>
        </p:txBody>
      </p:sp>
      <p:sp>
        <p:nvSpPr>
          <p:cNvPr id="217" name="TextBox 216"/>
          <p:cNvSpPr txBox="1"/>
          <p:nvPr/>
        </p:nvSpPr>
        <p:spPr>
          <a:xfrm>
            <a:off x="6652675" y="3038773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</a:t>
            </a:r>
            <a:endParaRPr lang="ru-RU" sz="2400" dirty="0"/>
          </a:p>
        </p:txBody>
      </p:sp>
      <p:sp>
        <p:nvSpPr>
          <p:cNvPr id="218" name="TextBox 217"/>
          <p:cNvSpPr txBox="1"/>
          <p:nvPr/>
        </p:nvSpPr>
        <p:spPr>
          <a:xfrm>
            <a:off x="6715140" y="1928802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</a:t>
            </a:r>
            <a:endParaRPr lang="ru-RU" sz="2000" dirty="0"/>
          </a:p>
        </p:txBody>
      </p:sp>
      <p:sp>
        <p:nvSpPr>
          <p:cNvPr id="219" name="TextBox 218"/>
          <p:cNvSpPr txBox="1"/>
          <p:nvPr/>
        </p:nvSpPr>
        <p:spPr>
          <a:xfrm>
            <a:off x="5786446" y="3100328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-1</a:t>
            </a:r>
            <a:endParaRPr lang="ru-RU" sz="2000" dirty="0"/>
          </a:p>
        </p:txBody>
      </p:sp>
      <p:sp>
        <p:nvSpPr>
          <p:cNvPr id="233" name="Овал 232"/>
          <p:cNvSpPr/>
          <p:nvPr/>
        </p:nvSpPr>
        <p:spPr>
          <a:xfrm rot="10800000">
            <a:off x="7903121" y="3929066"/>
            <a:ext cx="72000" cy="7143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8" name="Овал 237"/>
          <p:cNvSpPr/>
          <p:nvPr/>
        </p:nvSpPr>
        <p:spPr>
          <a:xfrm rot="10800000">
            <a:off x="6081171" y="2250554"/>
            <a:ext cx="71438" cy="72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6" name="Овал 245"/>
          <p:cNvSpPr/>
          <p:nvPr/>
        </p:nvSpPr>
        <p:spPr>
          <a:xfrm>
            <a:off x="4046735" y="357166"/>
            <a:ext cx="4086000" cy="3816000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4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906" b="6249"/>
          <a:stretch>
            <a:fillRect/>
          </a:stretch>
        </p:blipFill>
        <p:spPr bwMode="auto">
          <a:xfrm>
            <a:off x="571472" y="1571612"/>
            <a:ext cx="2928958" cy="714380"/>
          </a:xfrm>
          <a:prstGeom prst="rect">
            <a:avLst/>
          </a:prstGeom>
          <a:noFill/>
        </p:spPr>
      </p:pic>
      <p:pic>
        <p:nvPicPr>
          <p:cNvPr id="259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91667" b="6249"/>
          <a:stretch>
            <a:fillRect/>
          </a:stretch>
        </p:blipFill>
        <p:spPr bwMode="auto">
          <a:xfrm>
            <a:off x="8551096" y="4429132"/>
            <a:ext cx="450060" cy="450060"/>
          </a:xfrm>
          <a:prstGeom prst="rect">
            <a:avLst/>
          </a:prstGeom>
          <a:noFill/>
        </p:spPr>
      </p:pic>
      <p:grpSp>
        <p:nvGrpSpPr>
          <p:cNvPr id="261" name="Группа 260"/>
          <p:cNvGrpSpPr/>
          <p:nvPr/>
        </p:nvGrpSpPr>
        <p:grpSpPr>
          <a:xfrm>
            <a:off x="571472" y="3714752"/>
            <a:ext cx="2928958" cy="785818"/>
            <a:chOff x="714348" y="3714752"/>
            <a:chExt cx="2928958" cy="785818"/>
          </a:xfrm>
        </p:grpSpPr>
        <p:pic>
          <p:nvPicPr>
            <p:cNvPr id="262" name="Picture 13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14722" b="2940"/>
            <a:stretch>
              <a:fillRect/>
            </a:stretch>
          </p:blipFill>
          <p:spPr bwMode="auto">
            <a:xfrm>
              <a:off x="714348" y="3714752"/>
              <a:ext cx="2786082" cy="785818"/>
            </a:xfrm>
            <a:prstGeom prst="rect">
              <a:avLst/>
            </a:prstGeom>
            <a:noFill/>
          </p:spPr>
        </p:pic>
        <p:pic>
          <p:nvPicPr>
            <p:cNvPr id="263" name="Picture 81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96973" t="55882"/>
            <a:stretch>
              <a:fillRect/>
            </a:stretch>
          </p:blipFill>
          <p:spPr bwMode="auto">
            <a:xfrm>
              <a:off x="3467133" y="4143380"/>
              <a:ext cx="176173" cy="357190"/>
            </a:xfrm>
            <a:prstGeom prst="rect">
              <a:avLst/>
            </a:prstGeom>
            <a:noFill/>
          </p:spPr>
        </p:pic>
      </p:grpSp>
      <p:sp>
        <p:nvSpPr>
          <p:cNvPr id="118" name="TextBox 117"/>
          <p:cNvSpPr txBox="1"/>
          <p:nvPr/>
        </p:nvSpPr>
        <p:spPr>
          <a:xfrm>
            <a:off x="7929586" y="2629911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А</a:t>
            </a:r>
            <a:endParaRPr lang="ru-RU" sz="3200" dirty="0"/>
          </a:p>
        </p:txBody>
      </p:sp>
      <p:sp>
        <p:nvSpPr>
          <p:cNvPr id="120" name="TextBox 119"/>
          <p:cNvSpPr txBox="1"/>
          <p:nvPr/>
        </p:nvSpPr>
        <p:spPr>
          <a:xfrm>
            <a:off x="6643702" y="3857628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</a:t>
            </a:r>
            <a:endParaRPr lang="ru-RU" sz="3200" dirty="0"/>
          </a:p>
        </p:txBody>
      </p:sp>
      <p:cxnSp>
        <p:nvCxnSpPr>
          <p:cNvPr id="123" name="Прямая соединительная линия 122"/>
          <p:cNvCxnSpPr/>
          <p:nvPr/>
        </p:nvCxnSpPr>
        <p:spPr>
          <a:xfrm rot="10800000">
            <a:off x="6929454" y="2250554"/>
            <a:ext cx="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10538" y="3976694"/>
            <a:ext cx="304800" cy="381000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43625" y="1928802"/>
            <a:ext cx="314325" cy="381000"/>
          </a:xfrm>
          <a:prstGeom prst="rect">
            <a:avLst/>
          </a:prstGeom>
          <a:noFill/>
        </p:spPr>
      </p:pic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34" name="Прямая соединительная линия 133"/>
          <p:cNvCxnSpPr/>
          <p:nvPr/>
        </p:nvCxnSpPr>
        <p:spPr>
          <a:xfrm rot="16200000">
            <a:off x="6000198" y="3108372"/>
            <a:ext cx="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Овал 137"/>
          <p:cNvSpPr/>
          <p:nvPr/>
        </p:nvSpPr>
        <p:spPr>
          <a:xfrm>
            <a:off x="6090199" y="2237066"/>
            <a:ext cx="1836000" cy="1692000"/>
          </a:xfrm>
          <a:prstGeom prst="ellipse">
            <a:avLst/>
          </a:prstGeom>
          <a:solidFill>
            <a:srgbClr val="FFFFFF">
              <a:alpha val="76863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9" name="Овал 138"/>
          <p:cNvSpPr/>
          <p:nvPr/>
        </p:nvSpPr>
        <p:spPr>
          <a:xfrm>
            <a:off x="6093586" y="2255066"/>
            <a:ext cx="1836000" cy="1692000"/>
          </a:xfrm>
          <a:prstGeom prst="ellipse">
            <a:avLst/>
          </a:prstGeom>
          <a:noFill/>
          <a:ln w="28575">
            <a:solidFill>
              <a:srgbClr val="008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2" name="Овал 221"/>
          <p:cNvSpPr/>
          <p:nvPr/>
        </p:nvSpPr>
        <p:spPr>
          <a:xfrm>
            <a:off x="7009865" y="3105121"/>
            <a:ext cx="1836000" cy="1681200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5" name="Группа 144"/>
          <p:cNvGrpSpPr/>
          <p:nvPr/>
        </p:nvGrpSpPr>
        <p:grpSpPr>
          <a:xfrm>
            <a:off x="71406" y="2500306"/>
            <a:ext cx="3643338" cy="1000132"/>
            <a:chOff x="3143240" y="2643182"/>
            <a:chExt cx="3643338" cy="1000132"/>
          </a:xfrm>
        </p:grpSpPr>
        <p:sp>
          <p:nvSpPr>
            <p:cNvPr id="146" name="AutoShape 62"/>
            <p:cNvSpPr>
              <a:spLocks noChangeArrowheads="1"/>
            </p:cNvSpPr>
            <p:nvPr/>
          </p:nvSpPr>
          <p:spPr bwMode="auto">
            <a:xfrm>
              <a:off x="3143240" y="2643182"/>
              <a:ext cx="3643338" cy="1000132"/>
            </a:xfrm>
            <a:prstGeom prst="wedgeEllipseCallout">
              <a:avLst>
                <a:gd name="adj1" fmla="val -25091"/>
                <a:gd name="adj2" fmla="val -111362"/>
              </a:avLst>
            </a:prstGeom>
            <a:solidFill>
              <a:srgbClr val="FFFF89">
                <a:alpha val="49020"/>
              </a:srgbClr>
            </a:solidFill>
            <a:ln>
              <a:solidFill>
                <a:srgbClr val="FFC000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ru-RU" sz="2000" dirty="0"/>
            </a:p>
          </p:txBody>
        </p:sp>
        <p:pic>
          <p:nvPicPr>
            <p:cNvPr id="147" name="Picture 1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357554" y="2857496"/>
              <a:ext cx="3305175" cy="304800"/>
            </a:xfrm>
            <a:prstGeom prst="rect">
              <a:avLst/>
            </a:prstGeom>
            <a:noFill/>
          </p:spPr>
        </p:pic>
        <p:pic>
          <p:nvPicPr>
            <p:cNvPr id="148" name="Picture 4"/>
            <p:cNvPicPr>
              <a:picLocks noChangeAspect="1" noChangeArrowheads="1"/>
            </p:cNvPicPr>
            <p:nvPr/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28992" y="3124200"/>
              <a:ext cx="3057525" cy="304800"/>
            </a:xfrm>
            <a:prstGeom prst="rect">
              <a:avLst/>
            </a:prstGeom>
            <a:noFill/>
          </p:spPr>
        </p:pic>
      </p:grpSp>
      <p:grpSp>
        <p:nvGrpSpPr>
          <p:cNvPr id="150" name="Группа 149"/>
          <p:cNvGrpSpPr/>
          <p:nvPr/>
        </p:nvGrpSpPr>
        <p:grpSpPr>
          <a:xfrm>
            <a:off x="857224" y="2714620"/>
            <a:ext cx="2786050" cy="714380"/>
            <a:chOff x="3571868" y="2428868"/>
            <a:chExt cx="2643206" cy="642942"/>
          </a:xfrm>
        </p:grpSpPr>
        <p:sp>
          <p:nvSpPr>
            <p:cNvPr id="151" name="AutoShape 62"/>
            <p:cNvSpPr>
              <a:spLocks noChangeArrowheads="1"/>
            </p:cNvSpPr>
            <p:nvPr/>
          </p:nvSpPr>
          <p:spPr bwMode="auto">
            <a:xfrm>
              <a:off x="3571868" y="2428868"/>
              <a:ext cx="2643206" cy="642942"/>
            </a:xfrm>
            <a:prstGeom prst="wedgeEllipseCallout">
              <a:avLst>
                <a:gd name="adj1" fmla="val -36091"/>
                <a:gd name="adj2" fmla="val -115596"/>
              </a:avLst>
            </a:prstGeom>
            <a:solidFill>
              <a:srgbClr val="D9FFFF">
                <a:alpha val="49020"/>
              </a:srgbClr>
            </a:solidFill>
            <a:ln>
              <a:solidFill>
                <a:srgbClr val="00B0F0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ru-RU" sz="2000" dirty="0"/>
            </a:p>
          </p:txBody>
        </p:sp>
        <p:pic>
          <p:nvPicPr>
            <p:cNvPr id="152" name="Picture 13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86182" y="2643182"/>
              <a:ext cx="2181225" cy="304800"/>
            </a:xfrm>
            <a:prstGeom prst="rect">
              <a:avLst/>
            </a:prstGeom>
            <a:noFill/>
          </p:spPr>
        </p:pic>
      </p:grpSp>
      <p:grpSp>
        <p:nvGrpSpPr>
          <p:cNvPr id="153" name="Группа 152"/>
          <p:cNvGrpSpPr/>
          <p:nvPr/>
        </p:nvGrpSpPr>
        <p:grpSpPr>
          <a:xfrm>
            <a:off x="0" y="2547934"/>
            <a:ext cx="3786182" cy="809628"/>
            <a:chOff x="2857520" y="2405058"/>
            <a:chExt cx="3786182" cy="809628"/>
          </a:xfrm>
        </p:grpSpPr>
        <p:sp>
          <p:nvSpPr>
            <p:cNvPr id="154" name="AutoShape 62"/>
            <p:cNvSpPr>
              <a:spLocks noChangeArrowheads="1"/>
            </p:cNvSpPr>
            <p:nvPr/>
          </p:nvSpPr>
          <p:spPr bwMode="auto">
            <a:xfrm>
              <a:off x="2857520" y="2428868"/>
              <a:ext cx="3786182" cy="785818"/>
            </a:xfrm>
            <a:prstGeom prst="wedgeEllipseCallout">
              <a:avLst>
                <a:gd name="adj1" fmla="val -5958"/>
                <a:gd name="adj2" fmla="val -76387"/>
              </a:avLst>
            </a:prstGeom>
            <a:solidFill>
              <a:srgbClr val="E5E5FF">
                <a:alpha val="49020"/>
              </a:srgbClr>
            </a:solidFill>
            <a:ln w="28575">
              <a:solidFill>
                <a:srgbClr val="0000FF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ru-RU" sz="2000" dirty="0"/>
            </a:p>
          </p:txBody>
        </p:sp>
        <p:pic>
          <p:nvPicPr>
            <p:cNvPr id="155" name="Picture 19"/>
            <p:cNvPicPr>
              <a:picLocks noChangeAspect="1" noChangeArrowheads="1"/>
            </p:cNvPicPr>
            <p:nvPr/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219579" y="2405058"/>
              <a:ext cx="923925" cy="381000"/>
            </a:xfrm>
            <a:prstGeom prst="rect">
              <a:avLst/>
            </a:prstGeom>
            <a:noFill/>
          </p:spPr>
        </p:pic>
        <p:pic>
          <p:nvPicPr>
            <p:cNvPr id="156" name="Picture 21"/>
            <p:cNvPicPr>
              <a:picLocks noChangeAspect="1" noChangeArrowheads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43240" y="2690810"/>
              <a:ext cx="3152775" cy="381000"/>
            </a:xfrm>
            <a:prstGeom prst="rect">
              <a:avLst/>
            </a:prstGeom>
            <a:noFill/>
          </p:spPr>
        </p:pic>
      </p:grpSp>
      <p:sp>
        <p:nvSpPr>
          <p:cNvPr id="157" name="Прямоугольник 156"/>
          <p:cNvSpPr/>
          <p:nvPr/>
        </p:nvSpPr>
        <p:spPr>
          <a:xfrm>
            <a:off x="666546" y="1536760"/>
            <a:ext cx="1476000" cy="360000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8" name="Прямоугольник 157"/>
          <p:cNvSpPr/>
          <p:nvPr/>
        </p:nvSpPr>
        <p:spPr>
          <a:xfrm>
            <a:off x="642910" y="1925992"/>
            <a:ext cx="2857520" cy="360000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9" name="Прямоугольник 158"/>
          <p:cNvSpPr/>
          <p:nvPr/>
        </p:nvSpPr>
        <p:spPr>
          <a:xfrm>
            <a:off x="714348" y="3714752"/>
            <a:ext cx="1476000" cy="360000"/>
          </a:xfrm>
          <a:prstGeom prst="rect">
            <a:avLst/>
          </a:prstGeom>
          <a:noFill/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0" name="Прямоугольник 159"/>
          <p:cNvSpPr/>
          <p:nvPr/>
        </p:nvSpPr>
        <p:spPr>
          <a:xfrm rot="10800000">
            <a:off x="678348" y="4107380"/>
            <a:ext cx="2844000" cy="36000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1" name="Группа 160"/>
          <p:cNvGrpSpPr/>
          <p:nvPr/>
        </p:nvGrpSpPr>
        <p:grpSpPr>
          <a:xfrm>
            <a:off x="285720" y="4643446"/>
            <a:ext cx="3500462" cy="1000132"/>
            <a:chOff x="3000364" y="2428868"/>
            <a:chExt cx="3500462" cy="1000132"/>
          </a:xfrm>
        </p:grpSpPr>
        <p:sp>
          <p:nvSpPr>
            <p:cNvPr id="162" name="AutoShape 62"/>
            <p:cNvSpPr>
              <a:spLocks noChangeArrowheads="1"/>
            </p:cNvSpPr>
            <p:nvPr/>
          </p:nvSpPr>
          <p:spPr bwMode="auto">
            <a:xfrm>
              <a:off x="3000364" y="2428868"/>
              <a:ext cx="3500462" cy="1000132"/>
            </a:xfrm>
            <a:prstGeom prst="wedgeEllipseCallout">
              <a:avLst>
                <a:gd name="adj1" fmla="val -27788"/>
                <a:gd name="adj2" fmla="val -104627"/>
              </a:avLst>
            </a:prstGeom>
            <a:solidFill>
              <a:srgbClr val="C9FFE4">
                <a:alpha val="49020"/>
              </a:srgbClr>
            </a:solidFill>
            <a:ln>
              <a:solidFill>
                <a:srgbClr val="008000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ru-RU" sz="2000" dirty="0"/>
            </a:p>
          </p:txBody>
        </p:sp>
        <p:pic>
          <p:nvPicPr>
            <p:cNvPr id="163" name="Picture 26"/>
            <p:cNvPicPr>
              <a:picLocks noChangeAspect="1" noChangeArrowheads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28992" y="2571744"/>
              <a:ext cx="2562225" cy="304800"/>
            </a:xfrm>
            <a:prstGeom prst="rect">
              <a:avLst/>
            </a:prstGeom>
            <a:noFill/>
          </p:spPr>
        </p:pic>
        <p:pic>
          <p:nvPicPr>
            <p:cNvPr id="164" name="Picture 32"/>
            <p:cNvPicPr>
              <a:picLocks noChangeAspect="1" noChangeArrowheads="1"/>
            </p:cNvPicPr>
            <p:nvPr/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43240" y="2857496"/>
              <a:ext cx="3209925" cy="304800"/>
            </a:xfrm>
            <a:prstGeom prst="rect">
              <a:avLst/>
            </a:prstGeom>
            <a:noFill/>
          </p:spPr>
        </p:pic>
      </p:grpSp>
      <p:grpSp>
        <p:nvGrpSpPr>
          <p:cNvPr id="165" name="Группа 164"/>
          <p:cNvGrpSpPr/>
          <p:nvPr/>
        </p:nvGrpSpPr>
        <p:grpSpPr>
          <a:xfrm>
            <a:off x="357158" y="4786322"/>
            <a:ext cx="3143272" cy="714380"/>
            <a:chOff x="5072066" y="4000504"/>
            <a:chExt cx="3143272" cy="714380"/>
          </a:xfrm>
        </p:grpSpPr>
        <p:sp>
          <p:nvSpPr>
            <p:cNvPr id="166" name="AutoShape 62"/>
            <p:cNvSpPr>
              <a:spLocks noChangeArrowheads="1"/>
            </p:cNvSpPr>
            <p:nvPr/>
          </p:nvSpPr>
          <p:spPr bwMode="auto">
            <a:xfrm>
              <a:off x="5072066" y="4000504"/>
              <a:ext cx="3143272" cy="714380"/>
            </a:xfrm>
            <a:prstGeom prst="wedgeEllipseCallout">
              <a:avLst>
                <a:gd name="adj1" fmla="val -18562"/>
                <a:gd name="adj2" fmla="val -99534"/>
              </a:avLst>
            </a:prstGeom>
            <a:solidFill>
              <a:srgbClr val="FFE7E7">
                <a:alpha val="49020"/>
              </a:srgbClr>
            </a:solidFill>
            <a:ln>
              <a:solidFill>
                <a:srgbClr val="C00000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ru-RU" sz="2000" dirty="0"/>
            </a:p>
          </p:txBody>
        </p:sp>
        <p:pic>
          <p:nvPicPr>
            <p:cNvPr id="167" name="Picture 35"/>
            <p:cNvPicPr>
              <a:picLocks noChangeAspect="1" noChangeArrowheads="1"/>
            </p:cNvPicPr>
            <p:nvPr/>
          </p:nvPicPr>
          <p:blipFill>
            <a:blip r:embed="rId1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357818" y="4143380"/>
              <a:ext cx="2600325" cy="371475"/>
            </a:xfrm>
            <a:prstGeom prst="rect">
              <a:avLst/>
            </a:prstGeom>
            <a:noFill/>
          </p:spPr>
        </p:pic>
      </p:grpSp>
      <p:sp>
        <p:nvSpPr>
          <p:cNvPr id="252" name="Дуга 251"/>
          <p:cNvSpPr/>
          <p:nvPr/>
        </p:nvSpPr>
        <p:spPr>
          <a:xfrm>
            <a:off x="4035934" y="357166"/>
            <a:ext cx="4104000" cy="3816000"/>
          </a:xfrm>
          <a:prstGeom prst="arc">
            <a:avLst>
              <a:gd name="adj1" fmla="val 1467512"/>
              <a:gd name="adj2" fmla="val 3722176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8" name="Группа 167"/>
          <p:cNvGrpSpPr/>
          <p:nvPr/>
        </p:nvGrpSpPr>
        <p:grpSpPr>
          <a:xfrm>
            <a:off x="214282" y="4822908"/>
            <a:ext cx="3500462" cy="785818"/>
            <a:chOff x="4571968" y="4048132"/>
            <a:chExt cx="3500462" cy="785818"/>
          </a:xfrm>
        </p:grpSpPr>
        <p:sp>
          <p:nvSpPr>
            <p:cNvPr id="169" name="AutoShape 62"/>
            <p:cNvSpPr>
              <a:spLocks noChangeArrowheads="1"/>
            </p:cNvSpPr>
            <p:nvPr/>
          </p:nvSpPr>
          <p:spPr bwMode="auto">
            <a:xfrm>
              <a:off x="4571968" y="4071942"/>
              <a:ext cx="3500462" cy="762008"/>
            </a:xfrm>
            <a:prstGeom prst="wedgeEllipseCallout">
              <a:avLst>
                <a:gd name="adj1" fmla="val -3419"/>
                <a:gd name="adj2" fmla="val -93468"/>
              </a:avLst>
            </a:prstGeom>
            <a:solidFill>
              <a:srgbClr val="FFDDFF">
                <a:alpha val="49020"/>
              </a:srgbClr>
            </a:solidFill>
            <a:ln w="28575">
              <a:solidFill>
                <a:srgbClr val="C00000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ru-RU" sz="2000" dirty="0"/>
            </a:p>
          </p:txBody>
        </p:sp>
        <p:pic>
          <p:nvPicPr>
            <p:cNvPr id="170" name="Picture 41"/>
            <p:cNvPicPr>
              <a:picLocks noChangeAspect="1" noChangeArrowheads="1"/>
            </p:cNvPicPr>
            <p:nvPr/>
          </p:nvPicPr>
          <p:blipFill>
            <a:blip r:embed="rId1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791183" y="4048132"/>
              <a:ext cx="923925" cy="381000"/>
            </a:xfrm>
            <a:prstGeom prst="rect">
              <a:avLst/>
            </a:prstGeom>
            <a:noFill/>
          </p:spPr>
        </p:pic>
        <p:pic>
          <p:nvPicPr>
            <p:cNvPr id="171" name="Picture 43"/>
            <p:cNvPicPr>
              <a:picLocks noChangeAspect="1" noChangeArrowheads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714876" y="4262446"/>
              <a:ext cx="3152775" cy="381000"/>
            </a:xfrm>
            <a:prstGeom prst="rect">
              <a:avLst/>
            </a:prstGeom>
            <a:noFill/>
          </p:spPr>
        </p:pic>
      </p:grpSp>
      <p:sp>
        <p:nvSpPr>
          <p:cNvPr id="173" name="TextBox 172"/>
          <p:cNvSpPr txBox="1"/>
          <p:nvPr/>
        </p:nvSpPr>
        <p:spPr>
          <a:xfrm>
            <a:off x="71406" y="1600130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1).</a:t>
            </a:r>
            <a:endParaRPr lang="ru-RU" sz="2000" b="1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71406" y="3857628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2).</a:t>
            </a:r>
            <a:endParaRPr lang="ru-RU" sz="2000" b="1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239" name="Овал 238"/>
          <p:cNvSpPr/>
          <p:nvPr/>
        </p:nvSpPr>
        <p:spPr>
          <a:xfrm>
            <a:off x="4049435" y="357728"/>
            <a:ext cx="4068000" cy="3816000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5" name="Овал 134"/>
          <p:cNvSpPr/>
          <p:nvPr/>
        </p:nvSpPr>
        <p:spPr>
          <a:xfrm rot="10800000">
            <a:off x="6091409" y="2265866"/>
            <a:ext cx="1825200" cy="1692000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0" name="Picture 22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875" r="17968" b="6249"/>
          <a:stretch>
            <a:fillRect/>
          </a:stretch>
        </p:blipFill>
        <p:spPr bwMode="auto">
          <a:xfrm>
            <a:off x="7358082" y="3571876"/>
            <a:ext cx="514354" cy="428628"/>
          </a:xfrm>
          <a:prstGeom prst="rect">
            <a:avLst/>
          </a:prstGeom>
          <a:noFill/>
        </p:spPr>
      </p:pic>
      <p:sp>
        <p:nvSpPr>
          <p:cNvPr id="250" name="Дуга 249"/>
          <p:cNvSpPr/>
          <p:nvPr/>
        </p:nvSpPr>
        <p:spPr>
          <a:xfrm>
            <a:off x="7022280" y="3130322"/>
            <a:ext cx="1836000" cy="1656000"/>
          </a:xfrm>
          <a:prstGeom prst="arc">
            <a:avLst>
              <a:gd name="adj1" fmla="val 16087687"/>
              <a:gd name="adj2" fmla="val 10736636"/>
            </a:avLst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6" name="Дуга 175"/>
          <p:cNvSpPr/>
          <p:nvPr/>
        </p:nvSpPr>
        <p:spPr>
          <a:xfrm rot="10800000">
            <a:off x="7022280" y="3107810"/>
            <a:ext cx="1836000" cy="1656000"/>
          </a:xfrm>
          <a:prstGeom prst="arc">
            <a:avLst>
              <a:gd name="adj1" fmla="val 21398636"/>
              <a:gd name="adj2" fmla="val 5278093"/>
            </a:avLst>
          </a:prstGeom>
          <a:ln w="28575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Овал 118"/>
          <p:cNvSpPr/>
          <p:nvPr/>
        </p:nvSpPr>
        <p:spPr>
          <a:xfrm rot="10800000">
            <a:off x="6965454" y="3942337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7" name="Овал 116"/>
          <p:cNvSpPr/>
          <p:nvPr/>
        </p:nvSpPr>
        <p:spPr>
          <a:xfrm rot="10800000">
            <a:off x="7894148" y="3071810"/>
            <a:ext cx="72000" cy="7143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72" name="Группа 171"/>
          <p:cNvGrpSpPr/>
          <p:nvPr/>
        </p:nvGrpSpPr>
        <p:grpSpPr>
          <a:xfrm>
            <a:off x="35406" y="70876"/>
            <a:ext cx="3708000" cy="1286422"/>
            <a:chOff x="35406" y="70876"/>
            <a:chExt cx="3708000" cy="1286422"/>
          </a:xfrm>
        </p:grpSpPr>
        <p:sp>
          <p:nvSpPr>
            <p:cNvPr id="186" name="Скругленный прямоугольник 185"/>
            <p:cNvSpPr/>
            <p:nvPr/>
          </p:nvSpPr>
          <p:spPr>
            <a:xfrm rot="10800000">
              <a:off x="35406" y="70876"/>
              <a:ext cx="3708000" cy="1224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2289" name="Picture 1"/>
            <p:cNvPicPr>
              <a:picLocks noChangeAspect="1" noChangeArrowheads="1"/>
            </p:cNvPicPr>
            <p:nvPr/>
          </p:nvPicPr>
          <p:blipFill>
            <a:blip r:embed="rId2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76206" y="71438"/>
              <a:ext cx="3467100" cy="381000"/>
            </a:xfrm>
            <a:prstGeom prst="rect">
              <a:avLst/>
            </a:prstGeom>
            <a:noFill/>
          </p:spPr>
        </p:pic>
        <p:pic>
          <p:nvPicPr>
            <p:cNvPr id="12292" name="Picture 4"/>
            <p:cNvPicPr>
              <a:picLocks noChangeAspect="1" noChangeArrowheads="1"/>
            </p:cNvPicPr>
            <p:nvPr/>
          </p:nvPicPr>
          <p:blipFill>
            <a:blip r:embed="rId2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4282" y="357166"/>
              <a:ext cx="3305175" cy="381000"/>
            </a:xfrm>
            <a:prstGeom prst="rect">
              <a:avLst/>
            </a:prstGeom>
            <a:noFill/>
          </p:spPr>
        </p:pic>
        <p:pic>
          <p:nvPicPr>
            <p:cNvPr id="12295" name="Picture 7"/>
            <p:cNvPicPr>
              <a:picLocks noChangeAspect="1" noChangeArrowheads="1"/>
            </p:cNvPicPr>
            <p:nvPr/>
          </p:nvPicPr>
          <p:blipFill>
            <a:blip r:embed="rId2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6681" y="642918"/>
              <a:ext cx="3476625" cy="381000"/>
            </a:xfrm>
            <a:prstGeom prst="rect">
              <a:avLst/>
            </a:prstGeom>
            <a:noFill/>
          </p:spPr>
        </p:pic>
        <p:pic>
          <p:nvPicPr>
            <p:cNvPr id="12297" name="Picture 9"/>
            <p:cNvPicPr>
              <a:picLocks noChangeAspect="1" noChangeArrowheads="1"/>
            </p:cNvPicPr>
            <p:nvPr/>
          </p:nvPicPr>
          <p:blipFill>
            <a:blip r:embed="rId2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4282" y="976298"/>
              <a:ext cx="1590675" cy="381000"/>
            </a:xfrm>
            <a:prstGeom prst="rect">
              <a:avLst/>
            </a:prstGeom>
            <a:noFill/>
          </p:spPr>
        </p:pic>
      </p:grp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78" name="Группа 177"/>
          <p:cNvGrpSpPr/>
          <p:nvPr/>
        </p:nvGrpSpPr>
        <p:grpSpPr>
          <a:xfrm>
            <a:off x="285720" y="5786454"/>
            <a:ext cx="8572560" cy="901686"/>
            <a:chOff x="285720" y="5786454"/>
            <a:chExt cx="8572560" cy="901686"/>
          </a:xfrm>
        </p:grpSpPr>
        <p:sp>
          <p:nvSpPr>
            <p:cNvPr id="190" name="Скругленный прямоугольник 189"/>
            <p:cNvSpPr/>
            <p:nvPr/>
          </p:nvSpPr>
          <p:spPr>
            <a:xfrm rot="10800000">
              <a:off x="285720" y="5786454"/>
              <a:ext cx="8572560" cy="90168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2300" name="Picture 12"/>
            <p:cNvPicPr>
              <a:picLocks noChangeAspect="1" noChangeArrowheads="1"/>
            </p:cNvPicPr>
            <p:nvPr/>
          </p:nvPicPr>
          <p:blipFill>
            <a:blip r:embed="rId2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0034" y="5857892"/>
              <a:ext cx="6629400" cy="381000"/>
            </a:xfrm>
            <a:prstGeom prst="rect">
              <a:avLst/>
            </a:prstGeom>
            <a:noFill/>
          </p:spPr>
        </p:pic>
        <p:pic>
          <p:nvPicPr>
            <p:cNvPr id="12303" name="Picture 15"/>
            <p:cNvPicPr>
              <a:picLocks noChangeAspect="1" noChangeArrowheads="1"/>
            </p:cNvPicPr>
            <p:nvPr/>
          </p:nvPicPr>
          <p:blipFill>
            <a:blip r:embed="rId2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215206" y="5857892"/>
              <a:ext cx="1209675" cy="381000"/>
            </a:xfrm>
            <a:prstGeom prst="rect">
              <a:avLst/>
            </a:prstGeom>
            <a:noFill/>
          </p:spPr>
        </p:pic>
        <p:pic>
          <p:nvPicPr>
            <p:cNvPr id="12305" name="Picture 17"/>
            <p:cNvPicPr>
              <a:picLocks noChangeAspect="1" noChangeArrowheads="1"/>
            </p:cNvPicPr>
            <p:nvPr/>
          </p:nvPicPr>
          <p:blipFill>
            <a:blip r:embed="rId2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0034" y="6215082"/>
              <a:ext cx="6296025" cy="381000"/>
            </a:xfrm>
            <a:prstGeom prst="rect">
              <a:avLst/>
            </a:prstGeom>
            <a:noFill/>
          </p:spPr>
        </p:pic>
        <p:pic>
          <p:nvPicPr>
            <p:cNvPr id="12308" name="Picture 20"/>
            <p:cNvPicPr>
              <a:picLocks noChangeAspect="1" noChangeArrowheads="1"/>
            </p:cNvPicPr>
            <p:nvPr/>
          </p:nvPicPr>
          <p:blipFill>
            <a:blip r:embed="rId2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929454" y="6215082"/>
              <a:ext cx="1762125" cy="381000"/>
            </a:xfrm>
            <a:prstGeom prst="rect">
              <a:avLst/>
            </a:prstGeom>
            <a:noFill/>
          </p:spPr>
        </p:pic>
      </p:grp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9FFE4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000"/>
                            </p:stCondLst>
                            <p:childTnLst>
                              <p:par>
                                <p:cTn id="1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0"/>
                            </p:stCondLst>
                            <p:childTnLst>
                              <p:par>
                                <p:cTn id="1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1000"/>
                            </p:stCondLst>
                            <p:childTnLst>
                              <p:par>
                                <p:cTn id="2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2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35" dur="2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 animBg="1"/>
      <p:bldP spid="187" grpId="0" animBg="1"/>
      <p:bldP spid="137" grpId="0" animBg="1"/>
      <p:bldP spid="137" grpId="1" animBg="1"/>
      <p:bldP spid="233" grpId="0" animBg="1"/>
      <p:bldP spid="238" grpId="0" animBg="1"/>
      <p:bldP spid="246" grpId="0" animBg="1"/>
      <p:bldP spid="118" grpId="0"/>
      <p:bldP spid="120" grpId="0"/>
      <p:bldP spid="138" grpId="0" animBg="1"/>
      <p:bldP spid="138" grpId="1" animBg="1"/>
      <p:bldP spid="138" grpId="2" animBg="1"/>
      <p:bldP spid="138" grpId="3" animBg="1"/>
      <p:bldP spid="139" grpId="0" animBg="1"/>
      <p:bldP spid="222" grpId="0" animBg="1"/>
      <p:bldP spid="222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252" grpId="0" animBg="1"/>
      <p:bldP spid="173" grpId="0"/>
      <p:bldP spid="174" grpId="0"/>
      <p:bldP spid="239" grpId="0" animBg="1"/>
      <p:bldP spid="239" grpId="1" animBg="1"/>
      <p:bldP spid="135" grpId="0" animBg="1"/>
      <p:bldP spid="135" grpId="1" animBg="1"/>
      <p:bldP spid="250" grpId="0" animBg="1"/>
      <p:bldP spid="176" grpId="0" animBg="1"/>
      <p:bldP spid="119" grpId="0" animBg="1"/>
      <p:bldP spid="1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Line 22"/>
          <p:cNvSpPr>
            <a:spLocks noChangeShapeType="1"/>
          </p:cNvSpPr>
          <p:nvPr/>
        </p:nvSpPr>
        <p:spPr bwMode="auto">
          <a:xfrm flipH="1">
            <a:off x="8244939" y="212077"/>
            <a:ext cx="0" cy="4859997"/>
          </a:xfrm>
          <a:prstGeom prst="line">
            <a:avLst/>
          </a:prstGeom>
          <a:noFill/>
          <a:ln w="12700" cap="rnd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5" name="Line 22"/>
          <p:cNvSpPr>
            <a:spLocks noChangeShapeType="1"/>
          </p:cNvSpPr>
          <p:nvPr/>
        </p:nvSpPr>
        <p:spPr bwMode="auto">
          <a:xfrm flipH="1">
            <a:off x="8703168" y="212077"/>
            <a:ext cx="0" cy="4859997"/>
          </a:xfrm>
          <a:prstGeom prst="line">
            <a:avLst/>
          </a:prstGeom>
          <a:noFill/>
          <a:ln w="12700" cap="rnd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Группа 210"/>
          <p:cNvGrpSpPr/>
          <p:nvPr/>
        </p:nvGrpSpPr>
        <p:grpSpPr>
          <a:xfrm>
            <a:off x="2786050" y="142852"/>
            <a:ext cx="6289999" cy="4879888"/>
            <a:chOff x="2213416" y="71438"/>
            <a:chExt cx="7149150" cy="5590195"/>
          </a:xfrm>
        </p:grpSpPr>
        <p:sp>
          <p:nvSpPr>
            <p:cNvPr id="122" name="Line 25"/>
            <p:cNvSpPr>
              <a:spLocks noChangeShapeType="1"/>
            </p:cNvSpPr>
            <p:nvPr/>
          </p:nvSpPr>
          <p:spPr bwMode="auto">
            <a:xfrm flipH="1">
              <a:off x="2213416" y="3461852"/>
              <a:ext cx="7119600" cy="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 type="stealth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" name="Line 22"/>
            <p:cNvSpPr>
              <a:spLocks noChangeShapeType="1"/>
            </p:cNvSpPr>
            <p:nvPr/>
          </p:nvSpPr>
          <p:spPr bwMode="auto">
            <a:xfrm rot="10800000" flipH="1">
              <a:off x="4250684" y="71438"/>
              <a:ext cx="0" cy="5567412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Line 25"/>
            <p:cNvSpPr>
              <a:spLocks noChangeShapeType="1"/>
            </p:cNvSpPr>
            <p:nvPr/>
          </p:nvSpPr>
          <p:spPr bwMode="auto">
            <a:xfrm flipH="1">
              <a:off x="2242966" y="3947016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" name="Line 25"/>
            <p:cNvSpPr>
              <a:spLocks noChangeShapeType="1"/>
            </p:cNvSpPr>
            <p:nvPr/>
          </p:nvSpPr>
          <p:spPr bwMode="auto">
            <a:xfrm flipH="1">
              <a:off x="2242966" y="4432180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" name="Line 25"/>
            <p:cNvSpPr>
              <a:spLocks noChangeShapeType="1"/>
            </p:cNvSpPr>
            <p:nvPr/>
          </p:nvSpPr>
          <p:spPr bwMode="auto">
            <a:xfrm flipH="1">
              <a:off x="2242966" y="4917344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6" name="Line 25"/>
            <p:cNvSpPr>
              <a:spLocks noChangeShapeType="1"/>
            </p:cNvSpPr>
            <p:nvPr/>
          </p:nvSpPr>
          <p:spPr bwMode="auto">
            <a:xfrm flipH="1">
              <a:off x="2242966" y="5402508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Line 22"/>
            <p:cNvSpPr>
              <a:spLocks noChangeShapeType="1"/>
            </p:cNvSpPr>
            <p:nvPr/>
          </p:nvSpPr>
          <p:spPr bwMode="auto">
            <a:xfrm flipH="1">
              <a:off x="3729866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Line 22"/>
            <p:cNvSpPr>
              <a:spLocks noChangeShapeType="1"/>
            </p:cNvSpPr>
            <p:nvPr/>
          </p:nvSpPr>
          <p:spPr bwMode="auto">
            <a:xfrm flipH="1">
              <a:off x="3209047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Line 22"/>
            <p:cNvSpPr>
              <a:spLocks noChangeShapeType="1"/>
            </p:cNvSpPr>
            <p:nvPr/>
          </p:nvSpPr>
          <p:spPr bwMode="auto">
            <a:xfrm flipH="1">
              <a:off x="2688228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 flipH="1">
              <a:off x="2242955" y="556602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 flipH="1">
              <a:off x="2242955" y="1041766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25"/>
            <p:cNvSpPr>
              <a:spLocks noChangeShapeType="1"/>
            </p:cNvSpPr>
            <p:nvPr/>
          </p:nvSpPr>
          <p:spPr bwMode="auto">
            <a:xfrm flipH="1">
              <a:off x="2242955" y="1526930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25"/>
            <p:cNvSpPr>
              <a:spLocks noChangeShapeType="1"/>
            </p:cNvSpPr>
            <p:nvPr/>
          </p:nvSpPr>
          <p:spPr bwMode="auto">
            <a:xfrm flipH="1">
              <a:off x="2242955" y="2012094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25"/>
            <p:cNvSpPr>
              <a:spLocks noChangeShapeType="1"/>
            </p:cNvSpPr>
            <p:nvPr/>
          </p:nvSpPr>
          <p:spPr bwMode="auto">
            <a:xfrm flipH="1">
              <a:off x="2242955" y="2497258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Line 25"/>
            <p:cNvSpPr>
              <a:spLocks noChangeShapeType="1"/>
            </p:cNvSpPr>
            <p:nvPr/>
          </p:nvSpPr>
          <p:spPr bwMode="auto">
            <a:xfrm flipH="1">
              <a:off x="2242955" y="2982422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22"/>
            <p:cNvSpPr>
              <a:spLocks noChangeShapeType="1"/>
            </p:cNvSpPr>
            <p:nvPr/>
          </p:nvSpPr>
          <p:spPr bwMode="auto">
            <a:xfrm flipH="1">
              <a:off x="7908833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22"/>
            <p:cNvSpPr>
              <a:spLocks noChangeShapeType="1"/>
            </p:cNvSpPr>
            <p:nvPr/>
          </p:nvSpPr>
          <p:spPr bwMode="auto">
            <a:xfrm flipH="1">
              <a:off x="7388015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22"/>
            <p:cNvSpPr>
              <a:spLocks noChangeShapeType="1"/>
            </p:cNvSpPr>
            <p:nvPr/>
          </p:nvSpPr>
          <p:spPr bwMode="auto">
            <a:xfrm flipH="1">
              <a:off x="6867196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 flipH="1">
              <a:off x="6346378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 flipH="1">
              <a:off x="5825560" y="94224"/>
              <a:ext cx="0" cy="5567409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 type="stealth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H="1">
              <a:off x="5304742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H="1">
              <a:off x="4783922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5" name="Дуга 194"/>
          <p:cNvSpPr/>
          <p:nvPr/>
        </p:nvSpPr>
        <p:spPr>
          <a:xfrm>
            <a:off x="2996430" y="354918"/>
            <a:ext cx="4104000" cy="3816000"/>
          </a:xfrm>
          <a:prstGeom prst="arc">
            <a:avLst>
              <a:gd name="adj1" fmla="val 3685993"/>
              <a:gd name="adj2" fmla="val 1452250"/>
            </a:avLst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6" name="Параллелограмм 225"/>
          <p:cNvSpPr/>
          <p:nvPr/>
        </p:nvSpPr>
        <p:spPr>
          <a:xfrm rot="6900000">
            <a:off x="6736314" y="2818080"/>
            <a:ext cx="230838" cy="251422"/>
          </a:xfrm>
          <a:prstGeom prst="parallelogram">
            <a:avLst>
              <a:gd name="adj" fmla="val 0"/>
            </a:avLst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6" name="Прямая соединительная линия 205"/>
          <p:cNvCxnSpPr/>
          <p:nvPr/>
        </p:nvCxnSpPr>
        <p:spPr>
          <a:xfrm flipH="1">
            <a:off x="5000660" y="1038225"/>
            <a:ext cx="4143372" cy="3819533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 rot="10860000">
            <a:off x="5097626" y="2323113"/>
            <a:ext cx="1800000" cy="7560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6" name="Line 25"/>
          <p:cNvSpPr>
            <a:spLocks noChangeShapeType="1"/>
          </p:cNvSpPr>
          <p:nvPr/>
        </p:nvSpPr>
        <p:spPr bwMode="auto">
          <a:xfrm flipH="1">
            <a:off x="571503" y="6858000"/>
            <a:ext cx="3923717" cy="0"/>
          </a:xfrm>
          <a:prstGeom prst="line">
            <a:avLst/>
          </a:prstGeom>
          <a:noFill/>
          <a:ln w="12700" cap="rnd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1" name="Rectangle 45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2" name="Rectangle 4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4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2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6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8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0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2" name="Rectangle 6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3" name="Rectangle 67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5" name="Rectangle 6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6" name="Rectangle 70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34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3" name="TextBox 212"/>
          <p:cNvSpPr txBox="1"/>
          <p:nvPr/>
        </p:nvSpPr>
        <p:spPr>
          <a:xfrm>
            <a:off x="5612066" y="-71462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у</a:t>
            </a:r>
            <a:endParaRPr lang="ru-RU" sz="2400" dirty="0"/>
          </a:p>
        </p:txBody>
      </p:sp>
      <p:sp>
        <p:nvSpPr>
          <p:cNvPr id="216" name="TextBox 215"/>
          <p:cNvSpPr txBox="1"/>
          <p:nvPr/>
        </p:nvSpPr>
        <p:spPr>
          <a:xfrm>
            <a:off x="8858280" y="3000372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х</a:t>
            </a:r>
            <a:endParaRPr lang="ru-RU" sz="2400" dirty="0"/>
          </a:p>
        </p:txBody>
      </p:sp>
      <p:sp>
        <p:nvSpPr>
          <p:cNvPr id="217" name="TextBox 216"/>
          <p:cNvSpPr txBox="1"/>
          <p:nvPr/>
        </p:nvSpPr>
        <p:spPr>
          <a:xfrm>
            <a:off x="5612066" y="3038773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</a:t>
            </a:r>
            <a:endParaRPr lang="ru-RU" sz="2400" dirty="0"/>
          </a:p>
        </p:txBody>
      </p:sp>
      <p:sp>
        <p:nvSpPr>
          <p:cNvPr id="218" name="TextBox 217"/>
          <p:cNvSpPr txBox="1"/>
          <p:nvPr/>
        </p:nvSpPr>
        <p:spPr>
          <a:xfrm>
            <a:off x="5674531" y="1928802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</a:t>
            </a:r>
            <a:endParaRPr lang="ru-RU" sz="2000" dirty="0"/>
          </a:p>
        </p:txBody>
      </p:sp>
      <p:sp>
        <p:nvSpPr>
          <p:cNvPr id="219" name="TextBox 218"/>
          <p:cNvSpPr txBox="1"/>
          <p:nvPr/>
        </p:nvSpPr>
        <p:spPr>
          <a:xfrm>
            <a:off x="4745837" y="3100328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-1</a:t>
            </a:r>
            <a:endParaRPr lang="ru-RU" sz="2000" dirty="0"/>
          </a:p>
        </p:txBody>
      </p:sp>
      <p:sp>
        <p:nvSpPr>
          <p:cNvPr id="233" name="Овал 232"/>
          <p:cNvSpPr/>
          <p:nvPr/>
        </p:nvSpPr>
        <p:spPr>
          <a:xfrm rot="10800000">
            <a:off x="6862512" y="3929066"/>
            <a:ext cx="72000" cy="7143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8" name="Овал 237"/>
          <p:cNvSpPr/>
          <p:nvPr/>
        </p:nvSpPr>
        <p:spPr>
          <a:xfrm rot="10800000">
            <a:off x="5040562" y="2250554"/>
            <a:ext cx="71438" cy="72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3" name="Прямая соединительная линия 122"/>
          <p:cNvCxnSpPr/>
          <p:nvPr/>
        </p:nvCxnSpPr>
        <p:spPr>
          <a:xfrm rot="10800000">
            <a:off x="5888845" y="2250554"/>
            <a:ext cx="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4" y="3905256"/>
            <a:ext cx="304800" cy="381000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2055" y="1928802"/>
            <a:ext cx="314325" cy="381000"/>
          </a:xfrm>
          <a:prstGeom prst="rect">
            <a:avLst/>
          </a:prstGeom>
          <a:noFill/>
        </p:spPr>
      </p:pic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34" name="Прямая соединительная линия 133"/>
          <p:cNvCxnSpPr/>
          <p:nvPr/>
        </p:nvCxnSpPr>
        <p:spPr>
          <a:xfrm rot="16200000">
            <a:off x="4959589" y="3108372"/>
            <a:ext cx="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Овал 138"/>
          <p:cNvSpPr/>
          <p:nvPr/>
        </p:nvSpPr>
        <p:spPr>
          <a:xfrm>
            <a:off x="5052977" y="2255066"/>
            <a:ext cx="1836000" cy="1692000"/>
          </a:xfrm>
          <a:prstGeom prst="ellipse">
            <a:avLst/>
          </a:prstGeom>
          <a:noFill/>
          <a:ln w="12700">
            <a:solidFill>
              <a:srgbClr val="008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6" name="Дуга 175"/>
          <p:cNvSpPr/>
          <p:nvPr/>
        </p:nvSpPr>
        <p:spPr>
          <a:xfrm rot="10800000">
            <a:off x="5981671" y="3107810"/>
            <a:ext cx="1836000" cy="1656000"/>
          </a:xfrm>
          <a:prstGeom prst="arc">
            <a:avLst>
              <a:gd name="adj1" fmla="val 21398636"/>
              <a:gd name="adj2" fmla="val 5278093"/>
            </a:avLst>
          </a:prstGeom>
          <a:ln w="127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9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45" name="Группа 244"/>
          <p:cNvGrpSpPr/>
          <p:nvPr/>
        </p:nvGrpSpPr>
        <p:grpSpPr>
          <a:xfrm>
            <a:off x="71406" y="1414446"/>
            <a:ext cx="3719513" cy="942984"/>
            <a:chOff x="71406" y="1142984"/>
            <a:chExt cx="3719513" cy="942984"/>
          </a:xfrm>
          <a:solidFill>
            <a:srgbClr val="F5F5F5"/>
          </a:solidFill>
        </p:grpSpPr>
        <p:sp>
          <p:nvSpPr>
            <p:cNvPr id="198" name="Скругленный прямоугольник 197"/>
            <p:cNvSpPr/>
            <p:nvPr/>
          </p:nvSpPr>
          <p:spPr>
            <a:xfrm>
              <a:off x="71406" y="1142984"/>
              <a:ext cx="3714776" cy="928694"/>
            </a:xfrm>
            <a:prstGeom prst="round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5068" name="Picture 1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0963" y="1157274"/>
              <a:ext cx="2676525" cy="342900"/>
            </a:xfrm>
            <a:prstGeom prst="rect">
              <a:avLst/>
            </a:prstGeom>
            <a:grpFill/>
          </p:spPr>
        </p:pic>
        <p:pic>
          <p:nvPicPr>
            <p:cNvPr id="45070" name="Picture 14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44" y="1443026"/>
              <a:ext cx="3648075" cy="342900"/>
            </a:xfrm>
            <a:prstGeom prst="rect">
              <a:avLst/>
            </a:prstGeom>
            <a:grpFill/>
          </p:spPr>
        </p:pic>
        <p:pic>
          <p:nvPicPr>
            <p:cNvPr id="45072" name="Picture 16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7155" y="1743068"/>
              <a:ext cx="3343275" cy="342900"/>
            </a:xfrm>
            <a:prstGeom prst="rect">
              <a:avLst/>
            </a:prstGeom>
            <a:grpFill/>
          </p:spPr>
        </p:pic>
      </p:grpSp>
      <p:grpSp>
        <p:nvGrpSpPr>
          <p:cNvPr id="244" name="Группа 243"/>
          <p:cNvGrpSpPr/>
          <p:nvPr/>
        </p:nvGrpSpPr>
        <p:grpSpPr>
          <a:xfrm>
            <a:off x="71406" y="2643182"/>
            <a:ext cx="3786214" cy="1857388"/>
            <a:chOff x="71406" y="2214554"/>
            <a:chExt cx="3786214" cy="1857388"/>
          </a:xfrm>
          <a:solidFill>
            <a:srgbClr val="F5F5F5"/>
          </a:solidFill>
        </p:grpSpPr>
        <p:sp>
          <p:nvSpPr>
            <p:cNvPr id="199" name="Скругленный прямоугольник 198"/>
            <p:cNvSpPr/>
            <p:nvPr/>
          </p:nvSpPr>
          <p:spPr>
            <a:xfrm>
              <a:off x="71406" y="2214554"/>
              <a:ext cx="3786214" cy="1857388"/>
            </a:xfrm>
            <a:prstGeom prst="round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5075" name="Picture 19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4282" y="2300282"/>
              <a:ext cx="3105150" cy="342900"/>
            </a:xfrm>
            <a:prstGeom prst="rect">
              <a:avLst/>
            </a:prstGeom>
            <a:grpFill/>
          </p:spPr>
        </p:pic>
        <p:pic>
          <p:nvPicPr>
            <p:cNvPr id="45077" name="Picture 21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4282" y="2586034"/>
              <a:ext cx="3209925" cy="342900"/>
            </a:xfrm>
            <a:prstGeom prst="rect">
              <a:avLst/>
            </a:prstGeom>
            <a:grpFill/>
          </p:spPr>
        </p:pic>
        <p:pic>
          <p:nvPicPr>
            <p:cNvPr id="45083" name="Picture 27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4282" y="2871786"/>
              <a:ext cx="3248025" cy="342900"/>
            </a:xfrm>
            <a:prstGeom prst="rect">
              <a:avLst/>
            </a:prstGeom>
            <a:grpFill/>
          </p:spPr>
        </p:pic>
        <p:pic>
          <p:nvPicPr>
            <p:cNvPr id="45088" name="Picture 32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82296" b="16666"/>
            <a:stretch>
              <a:fillRect/>
            </a:stretch>
          </p:blipFill>
          <p:spPr bwMode="auto">
            <a:xfrm>
              <a:off x="1785918" y="3443290"/>
              <a:ext cx="785818" cy="285752"/>
            </a:xfrm>
            <a:prstGeom prst="rect">
              <a:avLst/>
            </a:prstGeom>
            <a:grpFill/>
          </p:spPr>
        </p:pic>
        <p:pic>
          <p:nvPicPr>
            <p:cNvPr id="45090" name="Picture 34"/>
            <p:cNvPicPr>
              <a:picLocks noChangeAspect="1" noChangeArrowheads="1"/>
            </p:cNvPicPr>
            <p:nvPr/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1620"/>
            <a:stretch>
              <a:fillRect/>
            </a:stretch>
          </p:blipFill>
          <p:spPr bwMode="auto">
            <a:xfrm>
              <a:off x="228598" y="3443290"/>
              <a:ext cx="1557320" cy="342900"/>
            </a:xfrm>
            <a:prstGeom prst="rect">
              <a:avLst/>
            </a:prstGeom>
            <a:grpFill/>
          </p:spPr>
        </p:pic>
        <p:pic>
          <p:nvPicPr>
            <p:cNvPr id="193" name="Picture 32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7703"/>
            <a:stretch>
              <a:fillRect/>
            </a:stretch>
          </p:blipFill>
          <p:spPr bwMode="auto">
            <a:xfrm>
              <a:off x="204756" y="3729042"/>
              <a:ext cx="3652864" cy="342900"/>
            </a:xfrm>
            <a:prstGeom prst="rect">
              <a:avLst/>
            </a:prstGeom>
            <a:grpFill/>
          </p:spPr>
        </p:pic>
        <p:pic>
          <p:nvPicPr>
            <p:cNvPr id="45092" name="Picture 36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38119" y="3157538"/>
              <a:ext cx="3476625" cy="342900"/>
            </a:xfrm>
            <a:prstGeom prst="rect">
              <a:avLst/>
            </a:prstGeom>
            <a:grpFill/>
          </p:spPr>
        </p:pic>
      </p:grpSp>
      <p:grpSp>
        <p:nvGrpSpPr>
          <p:cNvPr id="247" name="Группа 246"/>
          <p:cNvGrpSpPr/>
          <p:nvPr/>
        </p:nvGrpSpPr>
        <p:grpSpPr>
          <a:xfrm>
            <a:off x="71406" y="142852"/>
            <a:ext cx="3714776" cy="928694"/>
            <a:chOff x="71406" y="71414"/>
            <a:chExt cx="3714776" cy="928694"/>
          </a:xfrm>
        </p:grpSpPr>
        <p:sp>
          <p:nvSpPr>
            <p:cNvPr id="200" name="Скругленный прямоугольник 199"/>
            <p:cNvSpPr/>
            <p:nvPr/>
          </p:nvSpPr>
          <p:spPr>
            <a:xfrm>
              <a:off x="71406" y="71414"/>
              <a:ext cx="3714776" cy="928694"/>
            </a:xfrm>
            <a:prstGeom prst="roundRect">
              <a:avLst/>
            </a:prstGeom>
            <a:solidFill>
              <a:srgbClr val="F5F5F5"/>
            </a:solidFill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78" name="Picture 12"/>
            <p:cNvPicPr>
              <a:picLocks noChangeAspect="1" noChangeArrowheads="1"/>
            </p:cNvPicPr>
            <p:nvPr/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50413" b="3845"/>
            <a:stretch>
              <a:fillRect/>
            </a:stretch>
          </p:blipFill>
          <p:spPr bwMode="auto">
            <a:xfrm>
              <a:off x="221588" y="214266"/>
              <a:ext cx="3429024" cy="714380"/>
            </a:xfrm>
            <a:prstGeom prst="rect">
              <a:avLst/>
            </a:prstGeom>
            <a:noFill/>
          </p:spPr>
        </p:pic>
      </p:grpSp>
      <p:sp>
        <p:nvSpPr>
          <p:cNvPr id="204" name="TextBox 203"/>
          <p:cNvSpPr txBox="1"/>
          <p:nvPr/>
        </p:nvSpPr>
        <p:spPr>
          <a:xfrm>
            <a:off x="8501090" y="1457254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B050"/>
                </a:solidFill>
              </a:rPr>
              <a:t>а = 1</a:t>
            </a:r>
            <a:endParaRPr lang="ru-RU" sz="2000" b="1" i="1" dirty="0">
              <a:solidFill>
                <a:srgbClr val="00B050"/>
              </a:solidFill>
            </a:endParaRPr>
          </a:p>
        </p:txBody>
      </p:sp>
      <p:cxnSp>
        <p:nvCxnSpPr>
          <p:cNvPr id="220" name="Прямая соединительная линия 219"/>
          <p:cNvCxnSpPr/>
          <p:nvPr/>
        </p:nvCxnSpPr>
        <p:spPr>
          <a:xfrm rot="5400000">
            <a:off x="4269063" y="1268674"/>
            <a:ext cx="5572139" cy="3034791"/>
          </a:xfrm>
          <a:prstGeom prst="line">
            <a:avLst/>
          </a:prstGeom>
          <a:ln w="25400">
            <a:solidFill>
              <a:srgbClr val="99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2285992"/>
            <a:ext cx="285750" cy="352425"/>
          </a:xfrm>
          <a:prstGeom prst="rect">
            <a:avLst/>
          </a:prstGeom>
          <a:noFill/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809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96" name="Группа 195"/>
          <p:cNvGrpSpPr/>
          <p:nvPr/>
        </p:nvGrpSpPr>
        <p:grpSpPr>
          <a:xfrm>
            <a:off x="2995325" y="357166"/>
            <a:ext cx="4822346" cy="4429156"/>
            <a:chOff x="2995325" y="357166"/>
            <a:chExt cx="4822346" cy="4429156"/>
          </a:xfrm>
        </p:grpSpPr>
        <p:sp>
          <p:nvSpPr>
            <p:cNvPr id="252" name="Дуга 251"/>
            <p:cNvSpPr/>
            <p:nvPr/>
          </p:nvSpPr>
          <p:spPr>
            <a:xfrm>
              <a:off x="2995325" y="357166"/>
              <a:ext cx="4104000" cy="3816000"/>
            </a:xfrm>
            <a:prstGeom prst="arc">
              <a:avLst>
                <a:gd name="adj1" fmla="val 1467512"/>
                <a:gd name="adj2" fmla="val 3722176"/>
              </a:avLst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0" name="Дуга 249"/>
            <p:cNvSpPr/>
            <p:nvPr/>
          </p:nvSpPr>
          <p:spPr>
            <a:xfrm>
              <a:off x="5981671" y="3130322"/>
              <a:ext cx="1836000" cy="1656000"/>
            </a:xfrm>
            <a:prstGeom prst="arc">
              <a:avLst>
                <a:gd name="adj1" fmla="val 16087687"/>
                <a:gd name="adj2" fmla="val 10736636"/>
              </a:avLst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Овал 118"/>
            <p:cNvSpPr/>
            <p:nvPr/>
          </p:nvSpPr>
          <p:spPr>
            <a:xfrm rot="10800000">
              <a:off x="5924845" y="3942337"/>
              <a:ext cx="72000" cy="7200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5572132" y="357187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</a:t>
            </a:r>
            <a:endParaRPr lang="ru-RU" sz="3200" dirty="0"/>
          </a:p>
        </p:txBody>
      </p:sp>
      <p:cxnSp>
        <p:nvCxnSpPr>
          <p:cNvPr id="209" name="Прямая соединительная линия 208"/>
          <p:cNvCxnSpPr/>
          <p:nvPr/>
        </p:nvCxnSpPr>
        <p:spPr>
          <a:xfrm rot="5400000">
            <a:off x="4786314" y="1000110"/>
            <a:ext cx="4429158" cy="4000526"/>
          </a:xfrm>
          <a:prstGeom prst="line">
            <a:avLst/>
          </a:prstGeom>
          <a:ln w="25400">
            <a:solidFill>
              <a:srgbClr val="66F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Овал 230"/>
          <p:cNvSpPr/>
          <p:nvPr/>
        </p:nvSpPr>
        <p:spPr>
          <a:xfrm>
            <a:off x="5964760" y="4071380"/>
            <a:ext cx="72000" cy="72000"/>
          </a:xfrm>
          <a:prstGeom prst="ellipse">
            <a:avLst/>
          </a:prstGeom>
          <a:solidFill>
            <a:srgbClr val="0000FF"/>
          </a:solidFill>
          <a:ln w="19050"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0" name="Овал 229"/>
          <p:cNvSpPr/>
          <p:nvPr/>
        </p:nvSpPr>
        <p:spPr>
          <a:xfrm>
            <a:off x="6286512" y="3714752"/>
            <a:ext cx="72000" cy="72000"/>
          </a:xfrm>
          <a:prstGeom prst="ellipse">
            <a:avLst/>
          </a:prstGeom>
          <a:solidFill>
            <a:srgbClr val="0000FF"/>
          </a:solidFill>
          <a:ln w="19050"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8" name="Прямая соединительная линия 187"/>
          <p:cNvCxnSpPr/>
          <p:nvPr/>
        </p:nvCxnSpPr>
        <p:spPr>
          <a:xfrm rot="5400000">
            <a:off x="4607719" y="1107265"/>
            <a:ext cx="4857784" cy="364333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6715140" y="2987101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А</a:t>
            </a:r>
            <a:endParaRPr lang="ru-RU" sz="3200" dirty="0"/>
          </a:p>
        </p:txBody>
      </p:sp>
      <p:sp>
        <p:nvSpPr>
          <p:cNvPr id="197" name="Овал 196"/>
          <p:cNvSpPr/>
          <p:nvPr/>
        </p:nvSpPr>
        <p:spPr>
          <a:xfrm rot="10800000">
            <a:off x="6853539" y="3071810"/>
            <a:ext cx="72000" cy="7143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0" name="Овал 189"/>
          <p:cNvSpPr/>
          <p:nvPr/>
        </p:nvSpPr>
        <p:spPr>
          <a:xfrm>
            <a:off x="6500826" y="3571314"/>
            <a:ext cx="72000" cy="72000"/>
          </a:xfrm>
          <a:prstGeom prst="ellipse">
            <a:avLst/>
          </a:prstGeom>
          <a:solidFill>
            <a:srgbClr val="0000FF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1" name="Овал 190"/>
          <p:cNvSpPr/>
          <p:nvPr/>
        </p:nvSpPr>
        <p:spPr>
          <a:xfrm>
            <a:off x="6000760" y="4214818"/>
            <a:ext cx="72000" cy="72000"/>
          </a:xfrm>
          <a:prstGeom prst="ellipse">
            <a:avLst/>
          </a:prstGeom>
          <a:solidFill>
            <a:srgbClr val="0000FF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1" name="Прямоугольник 250"/>
          <p:cNvSpPr/>
          <p:nvPr/>
        </p:nvSpPr>
        <p:spPr>
          <a:xfrm>
            <a:off x="309918" y="285728"/>
            <a:ext cx="3333388" cy="35719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3" name="Прямоугольник 252"/>
          <p:cNvSpPr/>
          <p:nvPr/>
        </p:nvSpPr>
        <p:spPr>
          <a:xfrm rot="10800000">
            <a:off x="285720" y="678918"/>
            <a:ext cx="1571636" cy="324000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1" name="Группа 200"/>
          <p:cNvGrpSpPr/>
          <p:nvPr/>
        </p:nvGrpSpPr>
        <p:grpSpPr>
          <a:xfrm>
            <a:off x="71406" y="4714884"/>
            <a:ext cx="3786214" cy="1928826"/>
            <a:chOff x="71406" y="4429132"/>
            <a:chExt cx="3786214" cy="1928826"/>
          </a:xfrm>
        </p:grpSpPr>
        <p:sp>
          <p:nvSpPr>
            <p:cNvPr id="242" name="Скругленный прямоугольник 241"/>
            <p:cNvSpPr/>
            <p:nvPr/>
          </p:nvSpPr>
          <p:spPr>
            <a:xfrm>
              <a:off x="71406" y="4429132"/>
              <a:ext cx="3786214" cy="1928826"/>
            </a:xfrm>
            <a:prstGeom prst="roundRect">
              <a:avLst/>
            </a:prstGeom>
            <a:solidFill>
              <a:srgbClr val="F5F5F5"/>
            </a:solidFill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1274" name="Picture 10"/>
            <p:cNvPicPr>
              <a:picLocks noChangeAspect="1" noChangeArrowheads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4282" y="4786322"/>
              <a:ext cx="3362325" cy="342900"/>
            </a:xfrm>
            <a:prstGeom prst="rect">
              <a:avLst/>
            </a:prstGeom>
            <a:solidFill>
              <a:srgbClr val="F5F5F5"/>
            </a:solidFill>
          </p:spPr>
        </p:pic>
        <p:pic>
          <p:nvPicPr>
            <p:cNvPr id="11276" name="Picture 12"/>
            <p:cNvPicPr>
              <a:picLocks noChangeAspect="1" noChangeArrowheads="1"/>
            </p:cNvPicPr>
            <p:nvPr/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4282" y="5072074"/>
              <a:ext cx="2828925" cy="342900"/>
            </a:xfrm>
            <a:prstGeom prst="rect">
              <a:avLst/>
            </a:prstGeom>
            <a:solidFill>
              <a:srgbClr val="F5F5F5"/>
            </a:solidFill>
          </p:spPr>
        </p:pic>
        <p:pic>
          <p:nvPicPr>
            <p:cNvPr id="11279" name="Picture 15"/>
            <p:cNvPicPr>
              <a:picLocks noChangeAspect="1" noChangeArrowheads="1"/>
            </p:cNvPicPr>
            <p:nvPr/>
          </p:nvPicPr>
          <p:blipFill>
            <a:blip r:embed="rId1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4282" y="5367354"/>
              <a:ext cx="2876550" cy="419100"/>
            </a:xfrm>
            <a:prstGeom prst="rect">
              <a:avLst/>
            </a:prstGeom>
            <a:solidFill>
              <a:srgbClr val="F5F5F5"/>
            </a:solidFill>
          </p:spPr>
        </p:pic>
        <p:pic>
          <p:nvPicPr>
            <p:cNvPr id="11282" name="Picture 18"/>
            <p:cNvPicPr>
              <a:picLocks noChangeAspect="1" noChangeArrowheads="1"/>
            </p:cNvPicPr>
            <p:nvPr/>
          </p:nvPicPr>
          <p:blipFill>
            <a:blip r:embed="rId1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4282" y="5729306"/>
              <a:ext cx="3533775" cy="342900"/>
            </a:xfrm>
            <a:prstGeom prst="rect">
              <a:avLst/>
            </a:prstGeom>
            <a:solidFill>
              <a:srgbClr val="F5F5F5"/>
            </a:solidFill>
          </p:spPr>
        </p:pic>
        <p:pic>
          <p:nvPicPr>
            <p:cNvPr id="11285" name="Picture 21"/>
            <p:cNvPicPr>
              <a:picLocks noChangeAspect="1" noChangeArrowheads="1"/>
            </p:cNvPicPr>
            <p:nvPr/>
          </p:nvPicPr>
          <p:blipFill>
            <a:blip r:embed="rId1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4282" y="6015058"/>
              <a:ext cx="3267075" cy="342900"/>
            </a:xfrm>
            <a:prstGeom prst="rect">
              <a:avLst/>
            </a:prstGeom>
            <a:solidFill>
              <a:srgbClr val="F5F5F5"/>
            </a:solidFill>
          </p:spPr>
        </p:pic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2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4282" y="4500570"/>
              <a:ext cx="3400425" cy="342900"/>
            </a:xfrm>
            <a:prstGeom prst="rect">
              <a:avLst/>
            </a:prstGeom>
            <a:noFill/>
          </p:spPr>
        </p:pic>
      </p:grpSp>
      <p:sp>
        <p:nvSpPr>
          <p:cNvPr id="194" name="TextBox 193"/>
          <p:cNvSpPr txBox="1"/>
          <p:nvPr/>
        </p:nvSpPr>
        <p:spPr>
          <a:xfrm>
            <a:off x="8501090" y="214290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а </a:t>
            </a:r>
            <a:r>
              <a:rPr lang="en-US" sz="2000" b="1" i="1" dirty="0" smtClean="0"/>
              <a:t>&gt;</a:t>
            </a:r>
            <a:r>
              <a:rPr lang="ru-RU" sz="2000" b="1" i="1" dirty="0" smtClean="0"/>
              <a:t> 1</a:t>
            </a:r>
            <a:endParaRPr lang="ru-RU" sz="2000" b="1" i="1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2" name="Группа 201"/>
          <p:cNvGrpSpPr/>
          <p:nvPr/>
        </p:nvGrpSpPr>
        <p:grpSpPr>
          <a:xfrm>
            <a:off x="4071934" y="5286388"/>
            <a:ext cx="4786346" cy="1414470"/>
            <a:chOff x="4071934" y="5286388"/>
            <a:chExt cx="4786346" cy="1414470"/>
          </a:xfrm>
        </p:grpSpPr>
        <p:sp>
          <p:nvSpPr>
            <p:cNvPr id="181" name="Скругленный прямоугольник 180"/>
            <p:cNvSpPr/>
            <p:nvPr/>
          </p:nvSpPr>
          <p:spPr>
            <a:xfrm>
              <a:off x="4071934" y="5286388"/>
              <a:ext cx="4786346" cy="1368562"/>
            </a:xfrm>
            <a:prstGeom prst="roundRect">
              <a:avLst/>
            </a:prstGeom>
            <a:solidFill>
              <a:srgbClr val="F5F5F5"/>
            </a:solidFill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Picture 5"/>
            <p:cNvPicPr>
              <a:picLocks noChangeAspect="1" noChangeArrowheads="1"/>
            </p:cNvPicPr>
            <p:nvPr/>
          </p:nvPicPr>
          <p:blipFill>
            <a:blip r:embed="rId2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214810" y="5357826"/>
              <a:ext cx="4238625" cy="342900"/>
            </a:xfrm>
            <a:prstGeom prst="rect">
              <a:avLst/>
            </a:prstGeom>
            <a:noFill/>
          </p:spPr>
        </p:pic>
        <p:pic>
          <p:nvPicPr>
            <p:cNvPr id="5127" name="Picture 7"/>
            <p:cNvPicPr>
              <a:picLocks noChangeAspect="1" noChangeArrowheads="1"/>
            </p:cNvPicPr>
            <p:nvPr/>
          </p:nvPicPr>
          <p:blipFill>
            <a:blip r:embed="rId2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214810" y="5653106"/>
              <a:ext cx="4429125" cy="419100"/>
            </a:xfrm>
            <a:prstGeom prst="rect">
              <a:avLst/>
            </a:prstGeom>
            <a:noFill/>
          </p:spPr>
        </p:pic>
        <p:pic>
          <p:nvPicPr>
            <p:cNvPr id="5129" name="Picture 9"/>
            <p:cNvPicPr>
              <a:picLocks noChangeAspect="1" noChangeArrowheads="1"/>
            </p:cNvPicPr>
            <p:nvPr/>
          </p:nvPicPr>
          <p:blipFill>
            <a:blip r:embed="rId2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214810" y="6015058"/>
              <a:ext cx="4562475" cy="342900"/>
            </a:xfrm>
            <a:prstGeom prst="rect">
              <a:avLst/>
            </a:prstGeom>
            <a:noFill/>
          </p:spPr>
        </p:pic>
        <p:pic>
          <p:nvPicPr>
            <p:cNvPr id="5132" name="Picture 12"/>
            <p:cNvPicPr>
              <a:picLocks noChangeAspect="1" noChangeArrowheads="1"/>
            </p:cNvPicPr>
            <p:nvPr/>
          </p:nvPicPr>
          <p:blipFill>
            <a:blip r:embed="rId2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214810" y="6357958"/>
              <a:ext cx="4448175" cy="342900"/>
            </a:xfrm>
            <a:prstGeom prst="rect">
              <a:avLst/>
            </a:prstGeom>
            <a:noFill/>
          </p:spPr>
        </p:pic>
      </p:grp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7" name="Полилиния 206"/>
          <p:cNvSpPr/>
          <p:nvPr/>
        </p:nvSpPr>
        <p:spPr>
          <a:xfrm>
            <a:off x="7072330" y="2786059"/>
            <a:ext cx="214314" cy="285751"/>
          </a:xfrm>
          <a:custGeom>
            <a:avLst/>
            <a:gdLst>
              <a:gd name="connsiteX0" fmla="*/ 0 w 276046"/>
              <a:gd name="connsiteY0" fmla="*/ 0 h 465827"/>
              <a:gd name="connsiteX1" fmla="*/ 207034 w 276046"/>
              <a:gd name="connsiteY1" fmla="*/ 172529 h 465827"/>
              <a:gd name="connsiteX2" fmla="*/ 276046 w 276046"/>
              <a:gd name="connsiteY2" fmla="*/ 465827 h 465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6046" h="465827">
                <a:moveTo>
                  <a:pt x="0" y="0"/>
                </a:moveTo>
                <a:cubicBezTo>
                  <a:pt x="80513" y="47445"/>
                  <a:pt x="161026" y="94891"/>
                  <a:pt x="207034" y="172529"/>
                </a:cubicBezTo>
                <a:cubicBezTo>
                  <a:pt x="253042" y="250167"/>
                  <a:pt x="264544" y="357997"/>
                  <a:pt x="276046" y="465827"/>
                </a:cubicBezTo>
              </a:path>
            </a:pathLst>
          </a:custGeom>
          <a:ln w="12700">
            <a:solidFill>
              <a:srgbClr val="99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8" name="Picture 15"/>
          <p:cNvPicPr>
            <a:picLocks noChangeAspect="1" noChangeArrowheads="1"/>
          </p:cNvPicPr>
          <p:nvPr/>
        </p:nvPicPr>
        <p:blipFill>
          <a:blip r:embed="rId2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86644" y="2662235"/>
            <a:ext cx="171450" cy="4095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" grpId="0" animBg="1"/>
      <p:bldP spid="204" grpId="0"/>
      <p:bldP spid="231" grpId="0" animBg="1"/>
      <p:bldP spid="230" grpId="0" animBg="1"/>
      <p:bldP spid="197" grpId="0" animBg="1"/>
      <p:bldP spid="197" grpId="1" animBg="1"/>
      <p:bldP spid="197" grpId="2" animBg="1"/>
      <p:bldP spid="190" grpId="0" animBg="1"/>
      <p:bldP spid="191" grpId="0" animBg="1"/>
      <p:bldP spid="251" grpId="0" animBg="1"/>
      <p:bldP spid="253" grpId="0" animBg="1"/>
      <p:bldP spid="194" grpId="0"/>
      <p:bldP spid="20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" name="Группа 244"/>
          <p:cNvGrpSpPr/>
          <p:nvPr/>
        </p:nvGrpSpPr>
        <p:grpSpPr>
          <a:xfrm>
            <a:off x="214282" y="5572140"/>
            <a:ext cx="8715436" cy="1142984"/>
            <a:chOff x="214282" y="5572140"/>
            <a:chExt cx="8715436" cy="1142984"/>
          </a:xfrm>
        </p:grpSpPr>
        <p:sp>
          <p:nvSpPr>
            <p:cNvPr id="242" name="Скругленный прямоугольник 241"/>
            <p:cNvSpPr/>
            <p:nvPr/>
          </p:nvSpPr>
          <p:spPr>
            <a:xfrm>
              <a:off x="214282" y="5572140"/>
              <a:ext cx="8715436" cy="114298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97" name="Picture 1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50413" b="3845"/>
            <a:stretch>
              <a:fillRect/>
            </a:stretch>
          </p:blipFill>
          <p:spPr bwMode="auto">
            <a:xfrm>
              <a:off x="5072066" y="5643578"/>
              <a:ext cx="3429024" cy="714380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47163" name="Picture 59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28596" y="6300810"/>
              <a:ext cx="3200400" cy="342900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6" name="Picture 6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7158" y="5872182"/>
              <a:ext cx="4543425" cy="342900"/>
            </a:xfrm>
            <a:prstGeom prst="rect">
              <a:avLst/>
            </a:prstGeom>
            <a:noFill/>
          </p:spPr>
        </p:pic>
      </p:grpSp>
      <p:sp>
        <p:nvSpPr>
          <p:cNvPr id="261" name="Прямоугольник 260"/>
          <p:cNvSpPr/>
          <p:nvPr/>
        </p:nvSpPr>
        <p:spPr>
          <a:xfrm rot="10800000">
            <a:off x="5043266" y="2855810"/>
            <a:ext cx="244800" cy="252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5" name="Дуга 194"/>
          <p:cNvSpPr/>
          <p:nvPr/>
        </p:nvSpPr>
        <p:spPr>
          <a:xfrm>
            <a:off x="2996430" y="354918"/>
            <a:ext cx="4104000" cy="3816000"/>
          </a:xfrm>
          <a:prstGeom prst="arc">
            <a:avLst>
              <a:gd name="adj1" fmla="val 3685993"/>
              <a:gd name="adj2" fmla="val 1431960"/>
            </a:avLst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10"/>
          <p:cNvGrpSpPr/>
          <p:nvPr/>
        </p:nvGrpSpPr>
        <p:grpSpPr>
          <a:xfrm>
            <a:off x="2786050" y="142852"/>
            <a:ext cx="6289999" cy="4879888"/>
            <a:chOff x="2213416" y="71438"/>
            <a:chExt cx="7149150" cy="5590195"/>
          </a:xfrm>
        </p:grpSpPr>
        <p:sp>
          <p:nvSpPr>
            <p:cNvPr id="122" name="Line 25"/>
            <p:cNvSpPr>
              <a:spLocks noChangeShapeType="1"/>
            </p:cNvSpPr>
            <p:nvPr/>
          </p:nvSpPr>
          <p:spPr bwMode="auto">
            <a:xfrm flipH="1">
              <a:off x="2213416" y="3461852"/>
              <a:ext cx="7119600" cy="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 type="stealth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" name="Line 22"/>
            <p:cNvSpPr>
              <a:spLocks noChangeShapeType="1"/>
            </p:cNvSpPr>
            <p:nvPr/>
          </p:nvSpPr>
          <p:spPr bwMode="auto">
            <a:xfrm rot="10800000" flipH="1">
              <a:off x="4250684" y="71438"/>
              <a:ext cx="0" cy="5567412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Line 25"/>
            <p:cNvSpPr>
              <a:spLocks noChangeShapeType="1"/>
            </p:cNvSpPr>
            <p:nvPr/>
          </p:nvSpPr>
          <p:spPr bwMode="auto">
            <a:xfrm flipH="1">
              <a:off x="2242966" y="3947016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" name="Line 25"/>
            <p:cNvSpPr>
              <a:spLocks noChangeShapeType="1"/>
            </p:cNvSpPr>
            <p:nvPr/>
          </p:nvSpPr>
          <p:spPr bwMode="auto">
            <a:xfrm flipH="1">
              <a:off x="2242966" y="4432180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" name="Line 25"/>
            <p:cNvSpPr>
              <a:spLocks noChangeShapeType="1"/>
            </p:cNvSpPr>
            <p:nvPr/>
          </p:nvSpPr>
          <p:spPr bwMode="auto">
            <a:xfrm flipH="1">
              <a:off x="2242966" y="4917344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6" name="Line 25"/>
            <p:cNvSpPr>
              <a:spLocks noChangeShapeType="1"/>
            </p:cNvSpPr>
            <p:nvPr/>
          </p:nvSpPr>
          <p:spPr bwMode="auto">
            <a:xfrm flipH="1">
              <a:off x="2242966" y="5402508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Line 22"/>
            <p:cNvSpPr>
              <a:spLocks noChangeShapeType="1"/>
            </p:cNvSpPr>
            <p:nvPr/>
          </p:nvSpPr>
          <p:spPr bwMode="auto">
            <a:xfrm flipH="1">
              <a:off x="3729866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Line 22"/>
            <p:cNvSpPr>
              <a:spLocks noChangeShapeType="1"/>
            </p:cNvSpPr>
            <p:nvPr/>
          </p:nvSpPr>
          <p:spPr bwMode="auto">
            <a:xfrm flipH="1">
              <a:off x="3209047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Line 22"/>
            <p:cNvSpPr>
              <a:spLocks noChangeShapeType="1"/>
            </p:cNvSpPr>
            <p:nvPr/>
          </p:nvSpPr>
          <p:spPr bwMode="auto">
            <a:xfrm flipH="1">
              <a:off x="2688228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 flipH="1">
              <a:off x="2242955" y="556602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 flipH="1">
              <a:off x="2242955" y="1041766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25"/>
            <p:cNvSpPr>
              <a:spLocks noChangeShapeType="1"/>
            </p:cNvSpPr>
            <p:nvPr/>
          </p:nvSpPr>
          <p:spPr bwMode="auto">
            <a:xfrm flipH="1">
              <a:off x="2242955" y="1526930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25"/>
            <p:cNvSpPr>
              <a:spLocks noChangeShapeType="1"/>
            </p:cNvSpPr>
            <p:nvPr/>
          </p:nvSpPr>
          <p:spPr bwMode="auto">
            <a:xfrm flipH="1">
              <a:off x="2242955" y="2012094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25"/>
            <p:cNvSpPr>
              <a:spLocks noChangeShapeType="1"/>
            </p:cNvSpPr>
            <p:nvPr/>
          </p:nvSpPr>
          <p:spPr bwMode="auto">
            <a:xfrm flipH="1">
              <a:off x="2242955" y="2497258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Line 25"/>
            <p:cNvSpPr>
              <a:spLocks noChangeShapeType="1"/>
            </p:cNvSpPr>
            <p:nvPr/>
          </p:nvSpPr>
          <p:spPr bwMode="auto">
            <a:xfrm flipH="1">
              <a:off x="2242955" y="2982422"/>
              <a:ext cx="7119600" cy="0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22"/>
            <p:cNvSpPr>
              <a:spLocks noChangeShapeType="1"/>
            </p:cNvSpPr>
            <p:nvPr/>
          </p:nvSpPr>
          <p:spPr bwMode="auto">
            <a:xfrm flipH="1">
              <a:off x="7908833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22"/>
            <p:cNvSpPr>
              <a:spLocks noChangeShapeType="1"/>
            </p:cNvSpPr>
            <p:nvPr/>
          </p:nvSpPr>
          <p:spPr bwMode="auto">
            <a:xfrm flipH="1">
              <a:off x="7388015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22"/>
            <p:cNvSpPr>
              <a:spLocks noChangeShapeType="1"/>
            </p:cNvSpPr>
            <p:nvPr/>
          </p:nvSpPr>
          <p:spPr bwMode="auto">
            <a:xfrm flipH="1">
              <a:off x="6867196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 flipH="1">
              <a:off x="6346378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 flipH="1">
              <a:off x="5825560" y="94224"/>
              <a:ext cx="0" cy="5567409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 type="stealth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H="1">
              <a:off x="5304742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H="1">
              <a:off x="4783922" y="94224"/>
              <a:ext cx="0" cy="5567409"/>
            </a:xfrm>
            <a:prstGeom prst="line">
              <a:avLst/>
            </a:prstGeom>
            <a:noFill/>
            <a:ln w="12700" cap="rnd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9" name="Овал 138"/>
          <p:cNvSpPr/>
          <p:nvPr/>
        </p:nvSpPr>
        <p:spPr>
          <a:xfrm>
            <a:off x="5052977" y="2255066"/>
            <a:ext cx="1836000" cy="1692000"/>
          </a:xfrm>
          <a:prstGeom prst="ellipse">
            <a:avLst/>
          </a:prstGeom>
          <a:noFill/>
          <a:ln w="12700">
            <a:solidFill>
              <a:srgbClr val="008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3" name="Прямоугольный треугольник 242"/>
          <p:cNvSpPr/>
          <p:nvPr/>
        </p:nvSpPr>
        <p:spPr>
          <a:xfrm>
            <a:off x="5036066" y="2275192"/>
            <a:ext cx="1908000" cy="828000"/>
          </a:xfrm>
          <a:prstGeom prst="rtTriangle">
            <a:avLst/>
          </a:prstGeom>
          <a:solidFill>
            <a:srgbClr val="66FFFF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Line 22"/>
          <p:cNvSpPr>
            <a:spLocks noChangeShapeType="1"/>
          </p:cNvSpPr>
          <p:nvPr/>
        </p:nvSpPr>
        <p:spPr bwMode="auto">
          <a:xfrm flipH="1">
            <a:off x="8244939" y="212077"/>
            <a:ext cx="0" cy="4859997"/>
          </a:xfrm>
          <a:prstGeom prst="line">
            <a:avLst/>
          </a:prstGeom>
          <a:noFill/>
          <a:ln w="12700" cap="rnd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5" name="Line 22"/>
          <p:cNvSpPr>
            <a:spLocks noChangeShapeType="1"/>
          </p:cNvSpPr>
          <p:nvPr/>
        </p:nvSpPr>
        <p:spPr bwMode="auto">
          <a:xfrm flipH="1">
            <a:off x="8703168" y="212077"/>
            <a:ext cx="0" cy="4859997"/>
          </a:xfrm>
          <a:prstGeom prst="line">
            <a:avLst/>
          </a:prstGeom>
          <a:noFill/>
          <a:ln w="12700" cap="rnd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6" name="Параллелограмм 225"/>
          <p:cNvSpPr/>
          <p:nvPr/>
        </p:nvSpPr>
        <p:spPr>
          <a:xfrm rot="6900000">
            <a:off x="6726383" y="2824407"/>
            <a:ext cx="244800" cy="251422"/>
          </a:xfrm>
          <a:prstGeom prst="parallelogram">
            <a:avLst>
              <a:gd name="adj" fmla="val 0"/>
            </a:avLst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5" name="Равнобедренный треугольник 254"/>
          <p:cNvSpPr/>
          <p:nvPr/>
        </p:nvSpPr>
        <p:spPr>
          <a:xfrm rot="7118556">
            <a:off x="6401947" y="1246074"/>
            <a:ext cx="3564000" cy="988258"/>
          </a:xfrm>
          <a:prstGeom prst="triangle">
            <a:avLst>
              <a:gd name="adj" fmla="val 20900"/>
            </a:avLst>
          </a:prstGeom>
          <a:solidFill>
            <a:srgbClr val="FFFF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6" name="Равнобедренный треугольник 255"/>
          <p:cNvSpPr/>
          <p:nvPr/>
        </p:nvSpPr>
        <p:spPr>
          <a:xfrm rot="7118556" flipH="1" flipV="1">
            <a:off x="4427962" y="3701481"/>
            <a:ext cx="2867300" cy="828000"/>
          </a:xfrm>
          <a:prstGeom prst="triangle">
            <a:avLst>
              <a:gd name="adj" fmla="val 7127"/>
            </a:avLst>
          </a:prstGeom>
          <a:solidFill>
            <a:srgbClr val="FFFF0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9" name="Прямая соединительная линия 228"/>
          <p:cNvCxnSpPr>
            <a:endCxn id="256" idx="2"/>
          </p:cNvCxnSpPr>
          <p:nvPr/>
        </p:nvCxnSpPr>
        <p:spPr>
          <a:xfrm rot="5400000">
            <a:off x="4304771" y="1375819"/>
            <a:ext cx="5429287" cy="2963353"/>
          </a:xfrm>
          <a:prstGeom prst="line">
            <a:avLst/>
          </a:prstGeom>
          <a:ln w="25400">
            <a:solidFill>
              <a:srgbClr val="99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Прямая соединительная линия 207"/>
          <p:cNvCxnSpPr>
            <a:stCxn id="255" idx="0"/>
          </p:cNvCxnSpPr>
          <p:nvPr/>
        </p:nvCxnSpPr>
        <p:spPr>
          <a:xfrm flipH="1">
            <a:off x="4929190" y="1066853"/>
            <a:ext cx="4185558" cy="3862345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я соединительная линия 205"/>
          <p:cNvCxnSpPr/>
          <p:nvPr/>
        </p:nvCxnSpPr>
        <p:spPr>
          <a:xfrm flipH="1">
            <a:off x="5000660" y="1038225"/>
            <a:ext cx="4143372" cy="3819533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 rot="60000">
            <a:off x="5061720" y="2287114"/>
            <a:ext cx="1872000" cy="8172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2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1" name="Rectangle 45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2" name="Rectangle 4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44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2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6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8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0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2" name="Rectangle 6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3" name="Rectangle 67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5" name="Rectangle 6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66" name="Rectangle 70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34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3" name="TextBox 212"/>
          <p:cNvSpPr txBox="1"/>
          <p:nvPr/>
        </p:nvSpPr>
        <p:spPr>
          <a:xfrm>
            <a:off x="5612066" y="-71462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у</a:t>
            </a:r>
            <a:endParaRPr lang="ru-RU" sz="2400" dirty="0"/>
          </a:p>
        </p:txBody>
      </p:sp>
      <p:sp>
        <p:nvSpPr>
          <p:cNvPr id="216" name="TextBox 215"/>
          <p:cNvSpPr txBox="1"/>
          <p:nvPr/>
        </p:nvSpPr>
        <p:spPr>
          <a:xfrm>
            <a:off x="8858280" y="3000372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х</a:t>
            </a:r>
            <a:endParaRPr lang="ru-RU" sz="2400" dirty="0"/>
          </a:p>
        </p:txBody>
      </p:sp>
      <p:sp>
        <p:nvSpPr>
          <p:cNvPr id="217" name="TextBox 216"/>
          <p:cNvSpPr txBox="1"/>
          <p:nvPr/>
        </p:nvSpPr>
        <p:spPr>
          <a:xfrm>
            <a:off x="5612066" y="3038773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</a:t>
            </a:r>
            <a:endParaRPr lang="ru-RU" sz="2400" dirty="0"/>
          </a:p>
        </p:txBody>
      </p:sp>
      <p:sp>
        <p:nvSpPr>
          <p:cNvPr id="218" name="TextBox 217"/>
          <p:cNvSpPr txBox="1"/>
          <p:nvPr/>
        </p:nvSpPr>
        <p:spPr>
          <a:xfrm>
            <a:off x="5674531" y="1928802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</a:t>
            </a:r>
            <a:endParaRPr lang="ru-RU" sz="2000" dirty="0"/>
          </a:p>
        </p:txBody>
      </p:sp>
      <p:sp>
        <p:nvSpPr>
          <p:cNvPr id="219" name="TextBox 218"/>
          <p:cNvSpPr txBox="1"/>
          <p:nvPr/>
        </p:nvSpPr>
        <p:spPr>
          <a:xfrm>
            <a:off x="4745837" y="3100328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-1</a:t>
            </a:r>
            <a:endParaRPr lang="ru-RU" sz="2000" dirty="0"/>
          </a:p>
        </p:txBody>
      </p:sp>
      <p:sp>
        <p:nvSpPr>
          <p:cNvPr id="233" name="Овал 232"/>
          <p:cNvSpPr/>
          <p:nvPr/>
        </p:nvSpPr>
        <p:spPr>
          <a:xfrm rot="10800000">
            <a:off x="6862512" y="3929066"/>
            <a:ext cx="72000" cy="7143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3" name="Прямая соединительная линия 122"/>
          <p:cNvCxnSpPr/>
          <p:nvPr/>
        </p:nvCxnSpPr>
        <p:spPr>
          <a:xfrm rot="10800000">
            <a:off x="5888845" y="2250554"/>
            <a:ext cx="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4" y="3905256"/>
            <a:ext cx="304800" cy="381000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2055" y="1928802"/>
            <a:ext cx="314325" cy="381000"/>
          </a:xfrm>
          <a:prstGeom prst="rect">
            <a:avLst/>
          </a:prstGeom>
          <a:noFill/>
        </p:spPr>
      </p:pic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34" name="Прямая соединительная линия 133"/>
          <p:cNvCxnSpPr/>
          <p:nvPr/>
        </p:nvCxnSpPr>
        <p:spPr>
          <a:xfrm rot="16200000">
            <a:off x="4959589" y="3108372"/>
            <a:ext cx="144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Дуга 175"/>
          <p:cNvSpPr/>
          <p:nvPr/>
        </p:nvSpPr>
        <p:spPr>
          <a:xfrm rot="10800000">
            <a:off x="5981671" y="3107810"/>
            <a:ext cx="1836000" cy="1656000"/>
          </a:xfrm>
          <a:prstGeom prst="arc">
            <a:avLst>
              <a:gd name="adj1" fmla="val 21398636"/>
              <a:gd name="adj2" fmla="val 5278093"/>
            </a:avLst>
          </a:prstGeom>
          <a:ln w="127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8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9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" name="TextBox 203"/>
          <p:cNvSpPr txBox="1"/>
          <p:nvPr/>
        </p:nvSpPr>
        <p:spPr>
          <a:xfrm>
            <a:off x="8501090" y="1457254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B050"/>
                </a:solidFill>
              </a:rPr>
              <a:t>а = 1</a:t>
            </a:r>
            <a:endParaRPr lang="ru-RU" sz="2000" b="1" i="1" dirty="0">
              <a:solidFill>
                <a:srgbClr val="00B050"/>
              </a:solidFill>
            </a:endParaRPr>
          </a:p>
        </p:txBody>
      </p:sp>
      <p:cxnSp>
        <p:nvCxnSpPr>
          <p:cNvPr id="220" name="Прямая соединительная линия 219"/>
          <p:cNvCxnSpPr/>
          <p:nvPr/>
        </p:nvCxnSpPr>
        <p:spPr>
          <a:xfrm rot="5400000">
            <a:off x="4269063" y="1268674"/>
            <a:ext cx="5572139" cy="3034791"/>
          </a:xfrm>
          <a:prstGeom prst="line">
            <a:avLst/>
          </a:prstGeom>
          <a:ln w="25400">
            <a:solidFill>
              <a:srgbClr val="99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7715272" y="214290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9900FF"/>
                </a:solidFill>
              </a:rPr>
              <a:t>а </a:t>
            </a:r>
            <a:r>
              <a:rPr lang="en-US" sz="2000" b="1" dirty="0" smtClean="0">
                <a:solidFill>
                  <a:srgbClr val="9900FF"/>
                </a:solidFill>
              </a:rPr>
              <a:t>=</a:t>
            </a:r>
            <a:r>
              <a:rPr lang="ru-RU" sz="2000" b="1" dirty="0" smtClean="0">
                <a:solidFill>
                  <a:srgbClr val="9900FF"/>
                </a:solidFill>
              </a:rPr>
              <a:t> 2</a:t>
            </a:r>
            <a:endParaRPr lang="ru-RU" sz="2000" b="1" dirty="0">
              <a:solidFill>
                <a:srgbClr val="9900FF"/>
              </a:solidFill>
            </a:endParaRPr>
          </a:p>
        </p:txBody>
      </p:sp>
      <p:cxnSp>
        <p:nvCxnSpPr>
          <p:cNvPr id="232" name="Прямая соединительная линия 231"/>
          <p:cNvCxnSpPr/>
          <p:nvPr/>
        </p:nvCxnSpPr>
        <p:spPr>
          <a:xfrm flipV="1">
            <a:off x="3857620" y="2071678"/>
            <a:ext cx="5143536" cy="2500330"/>
          </a:xfrm>
          <a:prstGeom prst="line">
            <a:avLst/>
          </a:prstGeom>
          <a:ln w="19050">
            <a:solidFill>
              <a:srgbClr val="0066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extBox 233"/>
          <p:cNvSpPr txBox="1"/>
          <p:nvPr/>
        </p:nvSpPr>
        <p:spPr>
          <a:xfrm>
            <a:off x="8643902" y="1785926"/>
            <a:ext cx="500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6600"/>
                </a:solidFill>
              </a:rPr>
              <a:t>(1)</a:t>
            </a:r>
            <a:endParaRPr lang="ru-RU" b="1" dirty="0">
              <a:solidFill>
                <a:srgbClr val="006600"/>
              </a:solidFill>
            </a:endParaRPr>
          </a:p>
        </p:txBody>
      </p:sp>
      <p:cxnSp>
        <p:nvCxnSpPr>
          <p:cNvPr id="236" name="Прямая соединительная линия 235"/>
          <p:cNvCxnSpPr/>
          <p:nvPr/>
        </p:nvCxnSpPr>
        <p:spPr>
          <a:xfrm flipV="1">
            <a:off x="4071934" y="2714620"/>
            <a:ext cx="5072066" cy="857256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TextBox 236"/>
          <p:cNvSpPr txBox="1"/>
          <p:nvPr/>
        </p:nvSpPr>
        <p:spPr>
          <a:xfrm>
            <a:off x="8643934" y="242886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(2)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40" name="Прямая соединительная линия 239"/>
          <p:cNvCxnSpPr/>
          <p:nvPr/>
        </p:nvCxnSpPr>
        <p:spPr>
          <a:xfrm rot="16200000" flipV="1">
            <a:off x="4214810" y="1142984"/>
            <a:ext cx="4643470" cy="2786082"/>
          </a:xfrm>
          <a:prstGeom prst="line">
            <a:avLst/>
          </a:prstGeom>
          <a:ln w="19050">
            <a:solidFill>
              <a:srgbClr val="66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4714876" y="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660066"/>
                </a:solidFill>
              </a:rPr>
              <a:t>(3)</a:t>
            </a:r>
            <a:endParaRPr lang="ru-RU" b="1" dirty="0">
              <a:solidFill>
                <a:srgbClr val="660066"/>
              </a:solidFill>
            </a:endParaRPr>
          </a:p>
        </p:txBody>
      </p:sp>
      <p:cxnSp>
        <p:nvCxnSpPr>
          <p:cNvPr id="248" name="Прямая соединительная линия 247"/>
          <p:cNvCxnSpPr/>
          <p:nvPr/>
        </p:nvCxnSpPr>
        <p:spPr>
          <a:xfrm rot="10800000">
            <a:off x="4214810" y="1214422"/>
            <a:ext cx="4786346" cy="3429024"/>
          </a:xfrm>
          <a:prstGeom prst="line">
            <a:avLst/>
          </a:prstGeom>
          <a:ln w="19050">
            <a:solidFill>
              <a:srgbClr val="6600C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TextBox 248"/>
          <p:cNvSpPr txBox="1"/>
          <p:nvPr/>
        </p:nvSpPr>
        <p:spPr>
          <a:xfrm>
            <a:off x="4143372" y="92867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6600CC"/>
                </a:solidFill>
              </a:rPr>
              <a:t>(4)</a:t>
            </a:r>
            <a:endParaRPr lang="ru-RU" b="1" dirty="0">
              <a:solidFill>
                <a:srgbClr val="6600CC"/>
              </a:solidFill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2285992"/>
            <a:ext cx="285750" cy="352425"/>
          </a:xfrm>
          <a:prstGeom prst="rect">
            <a:avLst/>
          </a:prstGeom>
          <a:noFill/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809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7" name="Группа 195"/>
          <p:cNvGrpSpPr/>
          <p:nvPr/>
        </p:nvGrpSpPr>
        <p:grpSpPr>
          <a:xfrm>
            <a:off x="2995325" y="357166"/>
            <a:ext cx="4822346" cy="4429156"/>
            <a:chOff x="2995325" y="357166"/>
            <a:chExt cx="4822346" cy="4429156"/>
          </a:xfrm>
        </p:grpSpPr>
        <p:sp>
          <p:nvSpPr>
            <p:cNvPr id="252" name="Дуга 251"/>
            <p:cNvSpPr/>
            <p:nvPr/>
          </p:nvSpPr>
          <p:spPr>
            <a:xfrm>
              <a:off x="2995325" y="357166"/>
              <a:ext cx="4104000" cy="3816000"/>
            </a:xfrm>
            <a:prstGeom prst="arc">
              <a:avLst>
                <a:gd name="adj1" fmla="val 1467512"/>
                <a:gd name="adj2" fmla="val 3722176"/>
              </a:avLst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0" name="Дуга 249"/>
            <p:cNvSpPr/>
            <p:nvPr/>
          </p:nvSpPr>
          <p:spPr>
            <a:xfrm>
              <a:off x="5981671" y="3130322"/>
              <a:ext cx="1836000" cy="1656000"/>
            </a:xfrm>
            <a:prstGeom prst="arc">
              <a:avLst>
                <a:gd name="adj1" fmla="val 16087687"/>
                <a:gd name="adj2" fmla="val 10736636"/>
              </a:avLst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Овал 118"/>
            <p:cNvSpPr/>
            <p:nvPr/>
          </p:nvSpPr>
          <p:spPr>
            <a:xfrm rot="10800000">
              <a:off x="5924845" y="3942337"/>
              <a:ext cx="72000" cy="7200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5572132" y="357187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</a:t>
            </a:r>
            <a:endParaRPr lang="ru-RU" sz="3200" dirty="0"/>
          </a:p>
        </p:txBody>
      </p:sp>
      <p:cxnSp>
        <p:nvCxnSpPr>
          <p:cNvPr id="209" name="Прямая соединительная линия 208"/>
          <p:cNvCxnSpPr/>
          <p:nvPr/>
        </p:nvCxnSpPr>
        <p:spPr>
          <a:xfrm rot="5400000">
            <a:off x="4786314" y="1000110"/>
            <a:ext cx="4429158" cy="4000526"/>
          </a:xfrm>
          <a:prstGeom prst="line">
            <a:avLst/>
          </a:prstGeom>
          <a:ln w="25400">
            <a:solidFill>
              <a:srgbClr val="66F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Овал 230"/>
          <p:cNvSpPr/>
          <p:nvPr/>
        </p:nvSpPr>
        <p:spPr>
          <a:xfrm>
            <a:off x="5964760" y="4071380"/>
            <a:ext cx="72000" cy="72000"/>
          </a:xfrm>
          <a:prstGeom prst="ellipse">
            <a:avLst/>
          </a:prstGeom>
          <a:solidFill>
            <a:srgbClr val="0000FF"/>
          </a:solidFill>
          <a:ln w="19050"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0" name="Овал 229"/>
          <p:cNvSpPr/>
          <p:nvPr/>
        </p:nvSpPr>
        <p:spPr>
          <a:xfrm>
            <a:off x="6286512" y="3714752"/>
            <a:ext cx="72000" cy="72000"/>
          </a:xfrm>
          <a:prstGeom prst="ellipse">
            <a:avLst/>
          </a:prstGeom>
          <a:solidFill>
            <a:srgbClr val="0000FF"/>
          </a:solidFill>
          <a:ln w="19050"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8" name="Прямая соединительная линия 187"/>
          <p:cNvCxnSpPr/>
          <p:nvPr/>
        </p:nvCxnSpPr>
        <p:spPr>
          <a:xfrm rot="5400000">
            <a:off x="4607719" y="1107265"/>
            <a:ext cx="4857784" cy="364333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6715140" y="3000372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А</a:t>
            </a:r>
            <a:endParaRPr lang="ru-RU" sz="3200" dirty="0"/>
          </a:p>
        </p:txBody>
      </p:sp>
      <p:sp>
        <p:nvSpPr>
          <p:cNvPr id="197" name="Овал 196"/>
          <p:cNvSpPr/>
          <p:nvPr/>
        </p:nvSpPr>
        <p:spPr>
          <a:xfrm rot="10800000">
            <a:off x="6853539" y="3071810"/>
            <a:ext cx="72000" cy="7143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0" name="Овал 189"/>
          <p:cNvSpPr/>
          <p:nvPr/>
        </p:nvSpPr>
        <p:spPr>
          <a:xfrm>
            <a:off x="6500826" y="3571314"/>
            <a:ext cx="72000" cy="72000"/>
          </a:xfrm>
          <a:prstGeom prst="ellipse">
            <a:avLst/>
          </a:prstGeom>
          <a:solidFill>
            <a:srgbClr val="0000FF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1" name="Овал 190"/>
          <p:cNvSpPr/>
          <p:nvPr/>
        </p:nvSpPr>
        <p:spPr>
          <a:xfrm>
            <a:off x="6000760" y="4214818"/>
            <a:ext cx="72000" cy="72000"/>
          </a:xfrm>
          <a:prstGeom prst="ellipse">
            <a:avLst/>
          </a:prstGeom>
          <a:solidFill>
            <a:srgbClr val="0000FF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4" name="Полилиния 213"/>
          <p:cNvSpPr/>
          <p:nvPr/>
        </p:nvSpPr>
        <p:spPr>
          <a:xfrm>
            <a:off x="7072330" y="2786059"/>
            <a:ext cx="214314" cy="285751"/>
          </a:xfrm>
          <a:custGeom>
            <a:avLst/>
            <a:gdLst>
              <a:gd name="connsiteX0" fmla="*/ 0 w 276046"/>
              <a:gd name="connsiteY0" fmla="*/ 0 h 465827"/>
              <a:gd name="connsiteX1" fmla="*/ 207034 w 276046"/>
              <a:gd name="connsiteY1" fmla="*/ 172529 h 465827"/>
              <a:gd name="connsiteX2" fmla="*/ 276046 w 276046"/>
              <a:gd name="connsiteY2" fmla="*/ 465827 h 465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6046" h="465827">
                <a:moveTo>
                  <a:pt x="0" y="0"/>
                </a:moveTo>
                <a:cubicBezTo>
                  <a:pt x="80513" y="47445"/>
                  <a:pt x="161026" y="94891"/>
                  <a:pt x="207034" y="172529"/>
                </a:cubicBezTo>
                <a:cubicBezTo>
                  <a:pt x="253042" y="250167"/>
                  <a:pt x="264544" y="357997"/>
                  <a:pt x="276046" y="465827"/>
                </a:cubicBezTo>
              </a:path>
            </a:pathLst>
          </a:custGeom>
          <a:ln w="12700">
            <a:solidFill>
              <a:srgbClr val="99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4" name="Picture 1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2285992"/>
            <a:ext cx="171450" cy="409575"/>
          </a:xfrm>
          <a:prstGeom prst="rect">
            <a:avLst/>
          </a:prstGeom>
          <a:noFill/>
        </p:spPr>
      </p:pic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2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1" name="TextBox 220"/>
          <p:cNvSpPr txBox="1"/>
          <p:nvPr/>
        </p:nvSpPr>
        <p:spPr>
          <a:xfrm>
            <a:off x="4714876" y="2629911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</a:t>
            </a:r>
            <a:endParaRPr lang="ru-RU" sz="3200" dirty="0"/>
          </a:p>
        </p:txBody>
      </p:sp>
      <p:sp>
        <p:nvSpPr>
          <p:cNvPr id="235" name="Line 22"/>
          <p:cNvSpPr>
            <a:spLocks noChangeShapeType="1"/>
          </p:cNvSpPr>
          <p:nvPr/>
        </p:nvSpPr>
        <p:spPr bwMode="auto">
          <a:xfrm rot="10800000" flipH="1">
            <a:off x="5036628" y="2279809"/>
            <a:ext cx="0" cy="792000"/>
          </a:xfrm>
          <a:prstGeom prst="line">
            <a:avLst/>
          </a:pr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8" name="Овал 237"/>
          <p:cNvSpPr/>
          <p:nvPr/>
        </p:nvSpPr>
        <p:spPr>
          <a:xfrm>
            <a:off x="5004562" y="2214554"/>
            <a:ext cx="72000" cy="72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9" name="Полилиния 238"/>
          <p:cNvSpPr/>
          <p:nvPr/>
        </p:nvSpPr>
        <p:spPr>
          <a:xfrm>
            <a:off x="5048518" y="2428868"/>
            <a:ext cx="380738" cy="214314"/>
          </a:xfrm>
          <a:custGeom>
            <a:avLst/>
            <a:gdLst>
              <a:gd name="connsiteX0" fmla="*/ 0 w 296214"/>
              <a:gd name="connsiteY0" fmla="*/ 154547 h 167426"/>
              <a:gd name="connsiteX1" fmla="*/ 154547 w 296214"/>
              <a:gd name="connsiteY1" fmla="*/ 141668 h 167426"/>
              <a:gd name="connsiteX2" fmla="*/ 296214 w 296214"/>
              <a:gd name="connsiteY2" fmla="*/ 0 h 167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6214" h="167426">
                <a:moveTo>
                  <a:pt x="0" y="154547"/>
                </a:moveTo>
                <a:cubicBezTo>
                  <a:pt x="52589" y="160986"/>
                  <a:pt x="105178" y="167426"/>
                  <a:pt x="154547" y="141668"/>
                </a:cubicBezTo>
                <a:cubicBezTo>
                  <a:pt x="203916" y="115910"/>
                  <a:pt x="250065" y="57955"/>
                  <a:pt x="296214" y="0"/>
                </a:cubicBezTo>
              </a:path>
            </a:pathLst>
          </a:custGeom>
          <a:ln w="12700">
            <a:solidFill>
              <a:srgbClr val="99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12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2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27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28" name="Rectangle 24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32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33" name="Rectangle 29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35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38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39" name="Rectangle 35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41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4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44" name="Rectangle 40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46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47" name="Rectangle 4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49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50" name="Rectangle 4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52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54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56" name="Rectangle 5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57" name="Rectangle 5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59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60" name="Группа 259"/>
          <p:cNvGrpSpPr/>
          <p:nvPr/>
        </p:nvGrpSpPr>
        <p:grpSpPr>
          <a:xfrm>
            <a:off x="76748" y="3571876"/>
            <a:ext cx="4180896" cy="1785950"/>
            <a:chOff x="76748" y="3357562"/>
            <a:chExt cx="4180896" cy="1785950"/>
          </a:xfrm>
        </p:grpSpPr>
        <p:sp>
          <p:nvSpPr>
            <p:cNvPr id="288" name="Скругленный прямоугольник 287"/>
            <p:cNvSpPr/>
            <p:nvPr/>
          </p:nvSpPr>
          <p:spPr>
            <a:xfrm>
              <a:off x="76748" y="3357562"/>
              <a:ext cx="4138062" cy="178595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89" name="Picture 44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44" y="3500438"/>
              <a:ext cx="3724275" cy="342900"/>
            </a:xfrm>
            <a:prstGeom prst="rect">
              <a:avLst/>
            </a:prstGeom>
            <a:noFill/>
          </p:spPr>
        </p:pic>
        <p:pic>
          <p:nvPicPr>
            <p:cNvPr id="290" name="Picture 47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44" y="3786190"/>
              <a:ext cx="3238500" cy="390525"/>
            </a:xfrm>
            <a:prstGeom prst="rect">
              <a:avLst/>
            </a:prstGeom>
            <a:noFill/>
          </p:spPr>
        </p:pic>
        <p:pic>
          <p:nvPicPr>
            <p:cNvPr id="291" name="Picture 49"/>
            <p:cNvPicPr>
              <a:picLocks noChangeAspect="1" noChangeArrowheads="1"/>
            </p:cNvPicPr>
            <p:nvPr/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44" y="4143380"/>
              <a:ext cx="3352800" cy="390525"/>
            </a:xfrm>
            <a:prstGeom prst="rect">
              <a:avLst/>
            </a:prstGeom>
            <a:noFill/>
          </p:spPr>
        </p:pic>
        <p:pic>
          <p:nvPicPr>
            <p:cNvPr id="292" name="Picture 51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44" y="4443422"/>
              <a:ext cx="4114800" cy="342900"/>
            </a:xfrm>
            <a:prstGeom prst="rect">
              <a:avLst/>
            </a:prstGeom>
            <a:noFill/>
          </p:spPr>
        </p:pic>
        <p:pic>
          <p:nvPicPr>
            <p:cNvPr id="293" name="Picture 54"/>
            <p:cNvPicPr>
              <a:picLocks noChangeAspect="1" noChangeArrowheads="1"/>
            </p:cNvPicPr>
            <p:nvPr/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44" y="4729174"/>
              <a:ext cx="1828800" cy="342900"/>
            </a:xfrm>
            <a:prstGeom prst="rect">
              <a:avLst/>
            </a:prstGeom>
            <a:noFill/>
          </p:spPr>
        </p:pic>
      </p:grpSp>
      <p:sp>
        <p:nvSpPr>
          <p:cNvPr id="47161" name="Rectangle 5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62" name="Rectangle 58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64" name="Rectangle 6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65" name="Rectangle 61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7119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58070" y="2662235"/>
            <a:ext cx="171450" cy="409575"/>
          </a:xfrm>
          <a:prstGeom prst="rect">
            <a:avLst/>
          </a:prstGeom>
          <a:noFill/>
        </p:spPr>
      </p:pic>
      <p:grpSp>
        <p:nvGrpSpPr>
          <p:cNvPr id="277" name="Группа 276"/>
          <p:cNvGrpSpPr/>
          <p:nvPr/>
        </p:nvGrpSpPr>
        <p:grpSpPr>
          <a:xfrm>
            <a:off x="95826" y="119044"/>
            <a:ext cx="3995186" cy="1571636"/>
            <a:chOff x="95826" y="119044"/>
            <a:chExt cx="3995186" cy="1571636"/>
          </a:xfrm>
        </p:grpSpPr>
        <p:sp>
          <p:nvSpPr>
            <p:cNvPr id="278" name="Скругленный прямоугольник 277"/>
            <p:cNvSpPr/>
            <p:nvPr/>
          </p:nvSpPr>
          <p:spPr>
            <a:xfrm>
              <a:off x="95826" y="119044"/>
              <a:ext cx="3995186" cy="1571636"/>
            </a:xfrm>
            <a:prstGeom prst="roundRect">
              <a:avLst/>
            </a:prstGeom>
            <a:solidFill>
              <a:srgbClr val="F5F5F5"/>
            </a:solidFill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79" name="Группа 273"/>
            <p:cNvGrpSpPr/>
            <p:nvPr/>
          </p:nvGrpSpPr>
          <p:grpSpPr>
            <a:xfrm>
              <a:off x="161922" y="190482"/>
              <a:ext cx="3552825" cy="642942"/>
              <a:chOff x="161922" y="190482"/>
              <a:chExt cx="3552825" cy="642942"/>
            </a:xfrm>
          </p:grpSpPr>
          <p:pic>
            <p:nvPicPr>
              <p:cNvPr id="280" name="Picture 1"/>
              <p:cNvPicPr>
                <a:picLocks noChangeAspect="1" noChangeArrowheads="1"/>
              </p:cNvPicPr>
              <p:nvPr/>
            </p:nvPicPr>
            <p:blipFill>
              <a:blip r:embed="rId1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38702" y="190482"/>
                <a:ext cx="3409950" cy="342900"/>
              </a:xfrm>
              <a:prstGeom prst="rect">
                <a:avLst/>
              </a:prstGeom>
              <a:noFill/>
            </p:spPr>
          </p:pic>
          <p:pic>
            <p:nvPicPr>
              <p:cNvPr id="281" name="Picture 18"/>
              <p:cNvPicPr>
                <a:picLocks noChangeAspect="1" noChangeArrowheads="1"/>
              </p:cNvPicPr>
              <p:nvPr/>
            </p:nvPicPr>
            <p:blipFill>
              <a:blip r:embed="rId1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61922" y="490524"/>
                <a:ext cx="3552825" cy="342900"/>
              </a:xfrm>
              <a:prstGeom prst="rect">
                <a:avLst/>
              </a:prstGeom>
              <a:noFill/>
            </p:spPr>
          </p:pic>
        </p:grpSp>
      </p:grpSp>
      <p:grpSp>
        <p:nvGrpSpPr>
          <p:cNvPr id="282" name="Группа 281"/>
          <p:cNvGrpSpPr/>
          <p:nvPr/>
        </p:nvGrpSpPr>
        <p:grpSpPr>
          <a:xfrm>
            <a:off x="114268" y="642918"/>
            <a:ext cx="3457600" cy="1071570"/>
            <a:chOff x="114268" y="642918"/>
            <a:chExt cx="3457600" cy="1071570"/>
          </a:xfrm>
        </p:grpSpPr>
        <p:pic>
          <p:nvPicPr>
            <p:cNvPr id="283" name="Picture 27"/>
            <p:cNvPicPr>
              <a:picLocks noChangeAspect="1" noChangeArrowheads="1"/>
            </p:cNvPicPr>
            <p:nvPr/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46651"/>
            <a:stretch>
              <a:fillRect/>
            </a:stretch>
          </p:blipFill>
          <p:spPr bwMode="auto">
            <a:xfrm>
              <a:off x="161922" y="800084"/>
              <a:ext cx="2124062" cy="342900"/>
            </a:xfrm>
            <a:prstGeom prst="rect">
              <a:avLst/>
            </a:prstGeom>
            <a:noFill/>
          </p:spPr>
        </p:pic>
        <p:pic>
          <p:nvPicPr>
            <p:cNvPr id="284" name="Picture 30"/>
            <p:cNvPicPr>
              <a:picLocks noChangeAspect="1" noChangeArrowheads="1"/>
            </p:cNvPicPr>
            <p:nvPr/>
          </p:nvPicPr>
          <p:blipFill>
            <a:blip r:embed="rId1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0590"/>
            <a:stretch>
              <a:fillRect/>
            </a:stretch>
          </p:blipFill>
          <p:spPr bwMode="auto">
            <a:xfrm>
              <a:off x="114268" y="1047738"/>
              <a:ext cx="3457600" cy="666750"/>
            </a:xfrm>
            <a:prstGeom prst="rect">
              <a:avLst/>
            </a:prstGeom>
            <a:noFill/>
          </p:spPr>
        </p:pic>
        <p:pic>
          <p:nvPicPr>
            <p:cNvPr id="285" name="Picture 27"/>
            <p:cNvPicPr>
              <a:picLocks noChangeAspect="1" noChangeArrowheads="1"/>
            </p:cNvPicPr>
            <p:nvPr/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5646" t="-4167"/>
            <a:stretch>
              <a:fillRect/>
            </a:stretch>
          </p:blipFill>
          <p:spPr bwMode="auto">
            <a:xfrm>
              <a:off x="2214546" y="785794"/>
              <a:ext cx="571504" cy="357190"/>
            </a:xfrm>
            <a:prstGeom prst="rect">
              <a:avLst/>
            </a:prstGeom>
            <a:noFill/>
          </p:spPr>
        </p:pic>
        <p:pic>
          <p:nvPicPr>
            <p:cNvPr id="286" name="Picture 30"/>
            <p:cNvPicPr>
              <a:picLocks noChangeAspect="1" noChangeArrowheads="1"/>
            </p:cNvPicPr>
            <p:nvPr/>
          </p:nvPicPr>
          <p:blipFill>
            <a:blip r:embed="rId1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89410"/>
            <a:stretch>
              <a:fillRect/>
            </a:stretch>
          </p:blipFill>
          <p:spPr bwMode="auto">
            <a:xfrm>
              <a:off x="2786050" y="642918"/>
              <a:ext cx="409550" cy="666750"/>
            </a:xfrm>
            <a:prstGeom prst="rect">
              <a:avLst/>
            </a:prstGeom>
            <a:noFill/>
          </p:spPr>
        </p:pic>
      </p:grpSp>
      <p:sp>
        <p:nvSpPr>
          <p:cNvPr id="287" name="TextBox 286"/>
          <p:cNvSpPr txBox="1"/>
          <p:nvPr/>
        </p:nvSpPr>
        <p:spPr>
          <a:xfrm>
            <a:off x="6786578" y="6243600"/>
            <a:ext cx="2000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Ответ: а </a:t>
            </a:r>
            <a:r>
              <a:rPr lang="ru-RU" sz="2000" b="1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є</a:t>
            </a:r>
            <a:r>
              <a:rPr lang="ru-RU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(1;2)</a:t>
            </a:r>
            <a:endParaRPr lang="ru-RU" sz="2000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8501090" y="214290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а </a:t>
            </a:r>
            <a:r>
              <a:rPr lang="en-US" sz="2000" b="1" i="1" dirty="0" smtClean="0"/>
              <a:t>&gt;</a:t>
            </a:r>
            <a:r>
              <a:rPr lang="ru-RU" sz="2000" b="1" i="1" dirty="0" smtClean="0"/>
              <a:t> 1</a:t>
            </a:r>
            <a:endParaRPr lang="ru-RU" sz="2000" b="1" i="1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44" name="Группа 243"/>
          <p:cNvGrpSpPr/>
          <p:nvPr/>
        </p:nvGrpSpPr>
        <p:grpSpPr>
          <a:xfrm>
            <a:off x="76748" y="1928802"/>
            <a:ext cx="4138062" cy="1357322"/>
            <a:chOff x="76748" y="1857364"/>
            <a:chExt cx="4138062" cy="1357322"/>
          </a:xfrm>
        </p:grpSpPr>
        <p:sp>
          <p:nvSpPr>
            <p:cNvPr id="251" name="Скругленный прямоугольник 250"/>
            <p:cNvSpPr/>
            <p:nvPr/>
          </p:nvSpPr>
          <p:spPr>
            <a:xfrm>
              <a:off x="76748" y="1857364"/>
              <a:ext cx="4138062" cy="1357322"/>
            </a:xfrm>
            <a:prstGeom prst="roundRect">
              <a:avLst/>
            </a:prstGeom>
            <a:solidFill>
              <a:srgbClr val="F5F5F5"/>
            </a:solidFill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64" name="Picture 36"/>
            <p:cNvPicPr>
              <a:picLocks noChangeAspect="1" noChangeArrowheads="1"/>
            </p:cNvPicPr>
            <p:nvPr/>
          </p:nvPicPr>
          <p:blipFill>
            <a:blip r:embed="rId1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44" y="2300282"/>
              <a:ext cx="3933825" cy="342900"/>
            </a:xfrm>
            <a:prstGeom prst="rect">
              <a:avLst/>
            </a:prstGeom>
            <a:noFill/>
          </p:spPr>
        </p:pic>
        <p:pic>
          <p:nvPicPr>
            <p:cNvPr id="265" name="Picture 38"/>
            <p:cNvPicPr>
              <a:picLocks noChangeAspect="1" noChangeArrowheads="1"/>
            </p:cNvPicPr>
            <p:nvPr/>
          </p:nvPicPr>
          <p:blipFill>
            <a:blip r:embed="rId1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44" y="2586034"/>
              <a:ext cx="3676650" cy="342900"/>
            </a:xfrm>
            <a:prstGeom prst="rect">
              <a:avLst/>
            </a:prstGeom>
            <a:noFill/>
          </p:spPr>
        </p:pic>
        <p:pic>
          <p:nvPicPr>
            <p:cNvPr id="266" name="Picture 41"/>
            <p:cNvPicPr>
              <a:picLocks noChangeAspect="1" noChangeArrowheads="1"/>
            </p:cNvPicPr>
            <p:nvPr/>
          </p:nvPicPr>
          <p:blipFill>
            <a:blip r:embed="rId2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44" y="2857496"/>
              <a:ext cx="1504950" cy="342900"/>
            </a:xfrm>
            <a:prstGeom prst="rect">
              <a:avLst/>
            </a:prstGeom>
            <a:noFill/>
          </p:spPr>
        </p:pic>
        <p:pic>
          <p:nvPicPr>
            <p:cNvPr id="4097" name="Picture 1"/>
            <p:cNvPicPr>
              <a:picLocks noChangeAspect="1" noChangeArrowheads="1"/>
            </p:cNvPicPr>
            <p:nvPr/>
          </p:nvPicPr>
          <p:blipFill>
            <a:blip r:embed="rId2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2844" y="2000240"/>
              <a:ext cx="3971925" cy="342900"/>
            </a:xfrm>
            <a:prstGeom prst="rect">
              <a:avLst/>
            </a:prstGeom>
            <a:noFill/>
          </p:spPr>
        </p:pic>
      </p:grp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1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1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1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" grpId="0" animBg="1"/>
      <p:bldP spid="261" grpId="1" animBg="1"/>
      <p:bldP spid="243" grpId="0" animBg="1"/>
      <p:bldP spid="243" grpId="1" animBg="1"/>
      <p:bldP spid="226" grpId="0" animBg="1"/>
      <p:bldP spid="226" grpId="1" animBg="1"/>
      <p:bldP spid="255" grpId="0" animBg="1"/>
      <p:bldP spid="256" grpId="0" animBg="1"/>
      <p:bldP spid="227" grpId="0"/>
      <p:bldP spid="234" grpId="0"/>
      <p:bldP spid="237" grpId="0"/>
      <p:bldP spid="241" grpId="0"/>
      <p:bldP spid="249" grpId="0"/>
      <p:bldP spid="214" grpId="1" animBg="1"/>
      <p:bldP spid="221" grpId="0"/>
      <p:bldP spid="221" grpId="1"/>
      <p:bldP spid="235" grpId="0" animBg="1"/>
      <p:bldP spid="235" grpId="1" animBg="1"/>
      <p:bldP spid="239" grpId="0" animBg="1"/>
      <p:bldP spid="239" grpId="1" animBg="1"/>
      <p:bldP spid="2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Скругленный прямоугольник 112"/>
          <p:cNvSpPr/>
          <p:nvPr/>
        </p:nvSpPr>
        <p:spPr>
          <a:xfrm>
            <a:off x="111404" y="419612"/>
            <a:ext cx="8460000" cy="1296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57"/>
          <p:cNvGrpSpPr>
            <a:grpSpLocks noChangeAspect="1"/>
          </p:cNvGrpSpPr>
          <p:nvPr/>
        </p:nvGrpSpPr>
        <p:grpSpPr bwMode="auto">
          <a:xfrm flipH="1">
            <a:off x="5357818" y="1959487"/>
            <a:ext cx="3319486" cy="3129753"/>
            <a:chOff x="1348000" y="3092451"/>
            <a:chExt cx="2305595" cy="2286000"/>
          </a:xfrm>
        </p:grpSpPr>
        <p:grpSp>
          <p:nvGrpSpPr>
            <p:cNvPr id="3" name="Группа 55"/>
            <p:cNvGrpSpPr>
              <a:grpSpLocks/>
            </p:cNvGrpSpPr>
            <p:nvPr/>
          </p:nvGrpSpPr>
          <p:grpSpPr bwMode="auto">
            <a:xfrm>
              <a:off x="1356766" y="3092451"/>
              <a:ext cx="2296829" cy="2286000"/>
              <a:chOff x="1356372" y="3092451"/>
              <a:chExt cx="3890293" cy="2286000"/>
            </a:xfrm>
          </p:grpSpPr>
          <p:sp>
            <p:nvSpPr>
              <p:cNvPr id="21" name="Line 25"/>
              <p:cNvSpPr>
                <a:spLocks noChangeShapeType="1"/>
              </p:cNvSpPr>
              <p:nvPr/>
            </p:nvSpPr>
            <p:spPr bwMode="auto">
              <a:xfrm>
                <a:off x="1357290" y="30924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Line 25"/>
              <p:cNvSpPr>
                <a:spLocks noChangeShapeType="1"/>
              </p:cNvSpPr>
              <p:nvPr/>
            </p:nvSpPr>
            <p:spPr bwMode="auto">
              <a:xfrm>
                <a:off x="1356372" y="3244851"/>
                <a:ext cx="3890293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Line 25"/>
              <p:cNvSpPr>
                <a:spLocks noChangeShapeType="1"/>
              </p:cNvSpPr>
              <p:nvPr/>
            </p:nvSpPr>
            <p:spPr bwMode="auto">
              <a:xfrm>
                <a:off x="1357290" y="33972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25"/>
              <p:cNvSpPr>
                <a:spLocks noChangeShapeType="1"/>
              </p:cNvSpPr>
              <p:nvPr/>
            </p:nvSpPr>
            <p:spPr bwMode="auto">
              <a:xfrm>
                <a:off x="1357290" y="35496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25"/>
              <p:cNvSpPr>
                <a:spLocks noChangeShapeType="1"/>
              </p:cNvSpPr>
              <p:nvPr/>
            </p:nvSpPr>
            <p:spPr bwMode="auto">
              <a:xfrm>
                <a:off x="1357290" y="37020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25"/>
              <p:cNvSpPr>
                <a:spLocks noChangeShapeType="1"/>
              </p:cNvSpPr>
              <p:nvPr/>
            </p:nvSpPr>
            <p:spPr bwMode="auto">
              <a:xfrm>
                <a:off x="1357290" y="38544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/>
            </p:nvSpPr>
            <p:spPr bwMode="auto">
              <a:xfrm>
                <a:off x="1357290" y="40068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Line 25"/>
              <p:cNvSpPr>
                <a:spLocks noChangeShapeType="1"/>
              </p:cNvSpPr>
              <p:nvPr/>
            </p:nvSpPr>
            <p:spPr bwMode="auto">
              <a:xfrm>
                <a:off x="1357290" y="41592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Line 25"/>
              <p:cNvSpPr>
                <a:spLocks noChangeShapeType="1"/>
              </p:cNvSpPr>
              <p:nvPr/>
            </p:nvSpPr>
            <p:spPr bwMode="auto">
              <a:xfrm>
                <a:off x="1357290" y="4311651"/>
                <a:ext cx="3889375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round/>
                <a:headEnd type="arrow"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Line 25"/>
              <p:cNvSpPr>
                <a:spLocks noChangeShapeType="1"/>
              </p:cNvSpPr>
              <p:nvPr/>
            </p:nvSpPr>
            <p:spPr bwMode="auto">
              <a:xfrm>
                <a:off x="1357290" y="44640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Line 25"/>
              <p:cNvSpPr>
                <a:spLocks noChangeShapeType="1"/>
              </p:cNvSpPr>
              <p:nvPr/>
            </p:nvSpPr>
            <p:spPr bwMode="auto">
              <a:xfrm>
                <a:off x="1357290" y="46164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Line 25"/>
              <p:cNvSpPr>
                <a:spLocks noChangeShapeType="1"/>
              </p:cNvSpPr>
              <p:nvPr/>
            </p:nvSpPr>
            <p:spPr bwMode="auto">
              <a:xfrm>
                <a:off x="1357290" y="47688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Line 25"/>
              <p:cNvSpPr>
                <a:spLocks noChangeShapeType="1"/>
              </p:cNvSpPr>
              <p:nvPr/>
            </p:nvSpPr>
            <p:spPr bwMode="auto">
              <a:xfrm>
                <a:off x="1357290" y="49212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Line 25"/>
              <p:cNvSpPr>
                <a:spLocks noChangeShapeType="1"/>
              </p:cNvSpPr>
              <p:nvPr/>
            </p:nvSpPr>
            <p:spPr bwMode="auto">
              <a:xfrm>
                <a:off x="1357290" y="50736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Line 25"/>
              <p:cNvSpPr>
                <a:spLocks noChangeShapeType="1"/>
              </p:cNvSpPr>
              <p:nvPr/>
            </p:nvSpPr>
            <p:spPr bwMode="auto">
              <a:xfrm>
                <a:off x="1357290" y="52260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Line 25"/>
              <p:cNvSpPr>
                <a:spLocks noChangeShapeType="1"/>
              </p:cNvSpPr>
              <p:nvPr/>
            </p:nvSpPr>
            <p:spPr bwMode="auto">
              <a:xfrm>
                <a:off x="1357260" y="5378451"/>
                <a:ext cx="3889375" cy="0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" name="Группа 56"/>
            <p:cNvGrpSpPr>
              <a:grpSpLocks noChangeAspect="1"/>
            </p:cNvGrpSpPr>
            <p:nvPr/>
          </p:nvGrpSpPr>
          <p:grpSpPr bwMode="auto">
            <a:xfrm>
              <a:off x="1348000" y="3106766"/>
              <a:ext cx="2286000" cy="2268000"/>
              <a:chOff x="1357290" y="3106759"/>
              <a:chExt cx="2286000" cy="3465513"/>
            </a:xfrm>
          </p:grpSpPr>
          <p:sp>
            <p:nvSpPr>
              <p:cNvPr id="5" name="Line 22"/>
              <p:cNvSpPr>
                <a:spLocks noChangeShapeType="1"/>
              </p:cNvSpPr>
              <p:nvPr/>
            </p:nvSpPr>
            <p:spPr bwMode="auto">
              <a:xfrm>
                <a:off x="13572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" name="Line 22"/>
              <p:cNvSpPr>
                <a:spLocks noChangeShapeType="1"/>
              </p:cNvSpPr>
              <p:nvPr/>
            </p:nvSpPr>
            <p:spPr bwMode="auto">
              <a:xfrm rot="10800000">
                <a:off x="1509690" y="3106759"/>
                <a:ext cx="0" cy="3457664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" name="Line 22"/>
              <p:cNvSpPr>
                <a:spLocks noChangeShapeType="1"/>
              </p:cNvSpPr>
              <p:nvPr/>
            </p:nvSpPr>
            <p:spPr bwMode="auto">
              <a:xfrm>
                <a:off x="16620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" name="Line 22"/>
              <p:cNvSpPr>
                <a:spLocks noChangeShapeType="1"/>
              </p:cNvSpPr>
              <p:nvPr/>
            </p:nvSpPr>
            <p:spPr bwMode="auto">
              <a:xfrm>
                <a:off x="18144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" name="Line 22"/>
              <p:cNvSpPr>
                <a:spLocks noChangeShapeType="1"/>
              </p:cNvSpPr>
              <p:nvPr/>
            </p:nvSpPr>
            <p:spPr bwMode="auto">
              <a:xfrm>
                <a:off x="19668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Line 22"/>
              <p:cNvSpPr>
                <a:spLocks noChangeShapeType="1"/>
              </p:cNvSpPr>
              <p:nvPr/>
            </p:nvSpPr>
            <p:spPr bwMode="auto">
              <a:xfrm>
                <a:off x="21192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Line 22"/>
              <p:cNvSpPr>
                <a:spLocks noChangeShapeType="1"/>
              </p:cNvSpPr>
              <p:nvPr/>
            </p:nvSpPr>
            <p:spPr bwMode="auto">
              <a:xfrm>
                <a:off x="22716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Line 22"/>
              <p:cNvSpPr>
                <a:spLocks noChangeShapeType="1"/>
              </p:cNvSpPr>
              <p:nvPr/>
            </p:nvSpPr>
            <p:spPr bwMode="auto">
              <a:xfrm>
                <a:off x="2424090" y="3106759"/>
                <a:ext cx="0" cy="3465513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round/>
                <a:headEnd type="arrow"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Line 22"/>
              <p:cNvSpPr>
                <a:spLocks noChangeShapeType="1"/>
              </p:cNvSpPr>
              <p:nvPr/>
            </p:nvSpPr>
            <p:spPr bwMode="auto">
              <a:xfrm>
                <a:off x="25764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Line 22"/>
              <p:cNvSpPr>
                <a:spLocks noChangeShapeType="1"/>
              </p:cNvSpPr>
              <p:nvPr/>
            </p:nvSpPr>
            <p:spPr bwMode="auto">
              <a:xfrm>
                <a:off x="27288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Line 22"/>
              <p:cNvSpPr>
                <a:spLocks noChangeShapeType="1"/>
              </p:cNvSpPr>
              <p:nvPr/>
            </p:nvSpPr>
            <p:spPr bwMode="auto">
              <a:xfrm>
                <a:off x="28812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Line 22"/>
              <p:cNvSpPr>
                <a:spLocks noChangeShapeType="1"/>
              </p:cNvSpPr>
              <p:nvPr/>
            </p:nvSpPr>
            <p:spPr bwMode="auto">
              <a:xfrm>
                <a:off x="30336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Line 22"/>
              <p:cNvSpPr>
                <a:spLocks noChangeShapeType="1"/>
              </p:cNvSpPr>
              <p:nvPr/>
            </p:nvSpPr>
            <p:spPr bwMode="auto">
              <a:xfrm>
                <a:off x="31860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Line 22"/>
              <p:cNvSpPr>
                <a:spLocks noChangeShapeType="1"/>
              </p:cNvSpPr>
              <p:nvPr/>
            </p:nvSpPr>
            <p:spPr bwMode="auto">
              <a:xfrm>
                <a:off x="33384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Line 22"/>
              <p:cNvSpPr>
                <a:spLocks noChangeShapeType="1"/>
              </p:cNvSpPr>
              <p:nvPr/>
            </p:nvSpPr>
            <p:spPr bwMode="auto">
              <a:xfrm>
                <a:off x="34908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Line 22"/>
              <p:cNvSpPr>
                <a:spLocks noChangeShapeType="1"/>
              </p:cNvSpPr>
              <p:nvPr/>
            </p:nvSpPr>
            <p:spPr bwMode="auto">
              <a:xfrm>
                <a:off x="3643290" y="3106759"/>
                <a:ext cx="0" cy="3465513"/>
              </a:xfrm>
              <a:prstGeom prst="line">
                <a:avLst/>
              </a:prstGeom>
              <a:noFill/>
              <a:ln w="3175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7" name="Овал 36"/>
          <p:cNvSpPr/>
          <p:nvPr/>
        </p:nvSpPr>
        <p:spPr>
          <a:xfrm>
            <a:off x="6028488" y="2597662"/>
            <a:ext cx="2203200" cy="2088000"/>
          </a:xfrm>
          <a:prstGeom prst="ellipse">
            <a:avLst/>
          </a:prstGeom>
          <a:noFill/>
          <a:ln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Дуга 92"/>
          <p:cNvSpPr/>
          <p:nvPr/>
        </p:nvSpPr>
        <p:spPr>
          <a:xfrm>
            <a:off x="6018776" y="2589744"/>
            <a:ext cx="2268000" cy="2124000"/>
          </a:xfrm>
          <a:prstGeom prst="arc">
            <a:avLst>
              <a:gd name="adj1" fmla="val 10874451"/>
              <a:gd name="adj2" fmla="val 16172937"/>
            </a:avLst>
          </a:prstGeom>
          <a:ln w="28575">
            <a:solidFill>
              <a:srgbClr val="0000FF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Дуга 45"/>
          <p:cNvSpPr/>
          <p:nvPr/>
        </p:nvSpPr>
        <p:spPr>
          <a:xfrm>
            <a:off x="5883123" y="2590884"/>
            <a:ext cx="2358000" cy="2106000"/>
          </a:xfrm>
          <a:prstGeom prst="arc">
            <a:avLst>
              <a:gd name="adj1" fmla="val 16387121"/>
              <a:gd name="adj2" fmla="val 5131040"/>
            </a:avLst>
          </a:prstGeom>
          <a:ln w="28575">
            <a:solidFill>
              <a:srgbClr val="0000FF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8596341" y="3405258"/>
            <a:ext cx="404815" cy="476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/>
              <a:t>х</a:t>
            </a:r>
            <a:endParaRPr lang="ru-RU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6896116" y="1714488"/>
            <a:ext cx="404815" cy="476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у</a:t>
            </a:r>
            <a:endParaRPr lang="ru-RU" sz="2000" dirty="0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6167449" y="3107265"/>
            <a:ext cx="19431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 rot="10800000">
            <a:off x="8053442" y="3093191"/>
            <a:ext cx="57120" cy="57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6157474" y="3065076"/>
            <a:ext cx="57600" cy="57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15153" y="4680938"/>
            <a:ext cx="237490" cy="510268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3645584"/>
            <a:ext cx="237490" cy="283482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43900" y="2786058"/>
            <a:ext cx="107157" cy="419542"/>
          </a:xfrm>
          <a:prstGeom prst="rect">
            <a:avLst/>
          </a:prstGeom>
          <a:noFill/>
        </p:spPr>
      </p:pic>
      <p:sp>
        <p:nvSpPr>
          <p:cNvPr id="59" name="TextBox 58"/>
          <p:cNvSpPr txBox="1"/>
          <p:nvPr/>
        </p:nvSpPr>
        <p:spPr>
          <a:xfrm>
            <a:off x="3000364" y="0"/>
            <a:ext cx="20717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Задание №15</a:t>
            </a:r>
            <a:endParaRPr lang="ru-RU" sz="2200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904860"/>
            <a:ext cx="3743325" cy="381000"/>
          </a:xfrm>
          <a:prstGeom prst="rect">
            <a:avLst/>
          </a:prstGeom>
          <a:noFill/>
        </p:spPr>
      </p:pic>
      <p:sp>
        <p:nvSpPr>
          <p:cNvPr id="49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" name="Picture 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1219192"/>
            <a:ext cx="5924550" cy="381000"/>
          </a:xfrm>
          <a:prstGeom prst="rect">
            <a:avLst/>
          </a:prstGeom>
          <a:noFill/>
        </p:spPr>
      </p:pic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4" name="Picture 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38902" y="1028688"/>
            <a:ext cx="2190750" cy="685800"/>
          </a:xfrm>
          <a:prstGeom prst="rect">
            <a:avLst/>
          </a:prstGeom>
          <a:noFill/>
        </p:spPr>
      </p:pic>
      <p:sp>
        <p:nvSpPr>
          <p:cNvPr id="70" name="TextBox 69"/>
          <p:cNvSpPr txBox="1"/>
          <p:nvPr/>
        </p:nvSpPr>
        <p:spPr>
          <a:xfrm>
            <a:off x="2928926" y="1783667"/>
            <a:ext cx="19288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Решение.</a:t>
            </a:r>
            <a:endParaRPr lang="ru-RU" sz="2200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6" name="Picture 1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470"/>
          <a:stretch>
            <a:fillRect/>
          </a:stretch>
        </p:blipFill>
        <p:spPr bwMode="auto">
          <a:xfrm>
            <a:off x="657224" y="2762248"/>
            <a:ext cx="3414710" cy="381000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7" name="Picture 1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009"/>
          <a:stretch>
            <a:fillRect/>
          </a:stretch>
        </p:blipFill>
        <p:spPr bwMode="auto">
          <a:xfrm>
            <a:off x="685795" y="3119438"/>
            <a:ext cx="2886073" cy="381000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772" r="42982"/>
          <a:stretch>
            <a:fillRect/>
          </a:stretch>
        </p:blipFill>
        <p:spPr bwMode="auto">
          <a:xfrm>
            <a:off x="671508" y="3433772"/>
            <a:ext cx="1571636" cy="1352550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900"/>
          <a:stretch>
            <a:fillRect/>
          </a:stretch>
        </p:blipFill>
        <p:spPr bwMode="auto">
          <a:xfrm>
            <a:off x="671508" y="4767281"/>
            <a:ext cx="2600355" cy="1304925"/>
          </a:xfrm>
          <a:prstGeom prst="rect">
            <a:avLst/>
          </a:prstGeom>
          <a:noFill/>
        </p:spPr>
      </p:pic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458" r="55032" b="6249"/>
          <a:stretch>
            <a:fillRect/>
          </a:stretch>
        </p:blipFill>
        <p:spPr bwMode="auto">
          <a:xfrm>
            <a:off x="4857752" y="5286388"/>
            <a:ext cx="1624055" cy="642942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12" name="Группа 111"/>
          <p:cNvGrpSpPr/>
          <p:nvPr/>
        </p:nvGrpSpPr>
        <p:grpSpPr>
          <a:xfrm>
            <a:off x="180000" y="6066000"/>
            <a:ext cx="6820892" cy="720000"/>
            <a:chOff x="180000" y="6066000"/>
            <a:chExt cx="6820892" cy="720000"/>
          </a:xfrm>
        </p:grpSpPr>
        <p:sp>
          <p:nvSpPr>
            <p:cNvPr id="114" name="Скругленный прямоугольник 113"/>
            <p:cNvSpPr/>
            <p:nvPr/>
          </p:nvSpPr>
          <p:spPr>
            <a:xfrm>
              <a:off x="180000" y="6066000"/>
              <a:ext cx="6820892" cy="72000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44" name="Picture 20"/>
            <p:cNvPicPr>
              <a:picLocks noChangeAspect="1" noChangeArrowheads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85720" y="6072208"/>
              <a:ext cx="3924300" cy="685800"/>
            </a:xfrm>
            <a:prstGeom prst="rect">
              <a:avLst/>
            </a:prstGeom>
            <a:noFill/>
          </p:spPr>
        </p:pic>
        <p:pic>
          <p:nvPicPr>
            <p:cNvPr id="1047" name="Picture 23"/>
            <p:cNvPicPr>
              <a:picLocks noChangeAspect="1" noChangeArrowheads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214810" y="6234132"/>
              <a:ext cx="800100" cy="381000"/>
            </a:xfrm>
            <a:prstGeom prst="rect">
              <a:avLst/>
            </a:prstGeom>
            <a:noFill/>
          </p:spPr>
        </p:pic>
        <p:pic>
          <p:nvPicPr>
            <p:cNvPr id="1049" name="Picture 25"/>
            <p:cNvPicPr>
              <a:picLocks noChangeAspect="1" noChangeArrowheads="1"/>
            </p:cNvPicPr>
            <p:nvPr/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214942" y="6081733"/>
              <a:ext cx="1485900" cy="676275"/>
            </a:xfrm>
            <a:prstGeom prst="rect">
              <a:avLst/>
            </a:prstGeom>
            <a:noFill/>
          </p:spPr>
        </p:pic>
      </p:grp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9468" y="2833752"/>
            <a:ext cx="114300" cy="495300"/>
          </a:xfrm>
          <a:prstGeom prst="rect">
            <a:avLst/>
          </a:prstGeom>
          <a:noFill/>
        </p:spPr>
      </p:pic>
      <p:pic>
        <p:nvPicPr>
          <p:cNvPr id="92" name="Picture 1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968"/>
          <a:stretch>
            <a:fillRect/>
          </a:stretch>
        </p:blipFill>
        <p:spPr bwMode="auto">
          <a:xfrm>
            <a:off x="6481807" y="5286388"/>
            <a:ext cx="2447911" cy="685800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2743980"/>
            <a:ext cx="214314" cy="470706"/>
          </a:xfrm>
          <a:prstGeom prst="rect">
            <a:avLst/>
          </a:prstGeom>
          <a:noFill/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3850" y="385746"/>
            <a:ext cx="6134100" cy="685800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467"/>
          <a:stretch>
            <a:fillRect/>
          </a:stretch>
        </p:blipFill>
        <p:spPr bwMode="auto">
          <a:xfrm>
            <a:off x="714348" y="2143116"/>
            <a:ext cx="4071966" cy="685800"/>
          </a:xfrm>
          <a:prstGeom prst="rect">
            <a:avLst/>
          </a:prstGeom>
          <a:noFill/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5" name="Овал 94"/>
          <p:cNvSpPr/>
          <p:nvPr/>
        </p:nvSpPr>
        <p:spPr>
          <a:xfrm rot="10800000">
            <a:off x="8037024" y="3071248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Овал 95"/>
          <p:cNvSpPr/>
          <p:nvPr/>
        </p:nvSpPr>
        <p:spPr>
          <a:xfrm rot="10800000">
            <a:off x="6144198" y="3071248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72463" y="2786058"/>
            <a:ext cx="387982" cy="500066"/>
          </a:xfrm>
          <a:prstGeom prst="rect">
            <a:avLst/>
          </a:prstGeom>
          <a:noFill/>
        </p:spPr>
      </p:pic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55654" y="2786058"/>
            <a:ext cx="387982" cy="500066"/>
          </a:xfrm>
          <a:prstGeom prst="rect">
            <a:avLst/>
          </a:prstGeom>
          <a:noFill/>
        </p:spPr>
      </p:pic>
      <p:pic>
        <p:nvPicPr>
          <p:cNvPr id="103" name="Picture 1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018"/>
          <a:stretch>
            <a:fillRect/>
          </a:stretch>
        </p:blipFill>
        <p:spPr bwMode="auto">
          <a:xfrm>
            <a:off x="2243144" y="3433772"/>
            <a:ext cx="1400162" cy="1352550"/>
          </a:xfrm>
          <a:prstGeom prst="rect">
            <a:avLst/>
          </a:prstGeom>
          <a:noFill/>
        </p:spPr>
      </p:pic>
      <p:grpSp>
        <p:nvGrpSpPr>
          <p:cNvPr id="120" name="Группа 119"/>
          <p:cNvGrpSpPr/>
          <p:nvPr/>
        </p:nvGrpSpPr>
        <p:grpSpPr>
          <a:xfrm>
            <a:off x="500034" y="1357299"/>
            <a:ext cx="2357454" cy="714379"/>
            <a:chOff x="2357390" y="642919"/>
            <a:chExt cx="2357454" cy="714379"/>
          </a:xfrm>
        </p:grpSpPr>
        <p:sp>
          <p:nvSpPr>
            <p:cNvPr id="121" name="AutoShape 62"/>
            <p:cNvSpPr>
              <a:spLocks noChangeArrowheads="1"/>
            </p:cNvSpPr>
            <p:nvPr/>
          </p:nvSpPr>
          <p:spPr bwMode="auto">
            <a:xfrm>
              <a:off x="2357390" y="642919"/>
              <a:ext cx="2357454" cy="714379"/>
            </a:xfrm>
            <a:prstGeom prst="wedgeEllipseCallout">
              <a:avLst>
                <a:gd name="adj1" fmla="val -23324"/>
                <a:gd name="adj2" fmla="val 98230"/>
              </a:avLst>
            </a:prstGeom>
            <a:ln>
              <a:solidFill>
                <a:srgbClr val="0000FF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ru-RU" sz="2000" dirty="0"/>
            </a:p>
          </p:txBody>
        </p:sp>
        <p:pic>
          <p:nvPicPr>
            <p:cNvPr id="122" name="Picture 12"/>
            <p:cNvPicPr>
              <a:picLocks noChangeAspect="1" noChangeArrowheads="1"/>
            </p:cNvPicPr>
            <p:nvPr/>
          </p:nvPicPr>
          <p:blipFill>
            <a:blip r:embed="rId2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19331" y="857233"/>
              <a:ext cx="2124075" cy="323850"/>
            </a:xfrm>
            <a:prstGeom prst="rect">
              <a:avLst/>
            </a:prstGeom>
            <a:noFill/>
          </p:spPr>
        </p:pic>
      </p:grpSp>
      <p:grpSp>
        <p:nvGrpSpPr>
          <p:cNvPr id="123" name="Группа 122"/>
          <p:cNvGrpSpPr/>
          <p:nvPr/>
        </p:nvGrpSpPr>
        <p:grpSpPr>
          <a:xfrm>
            <a:off x="3143240" y="1357298"/>
            <a:ext cx="2428892" cy="714379"/>
            <a:chOff x="5143504" y="1000109"/>
            <a:chExt cx="2428892" cy="714379"/>
          </a:xfrm>
        </p:grpSpPr>
        <p:sp>
          <p:nvSpPr>
            <p:cNvPr id="124" name="AutoShape 62"/>
            <p:cNvSpPr>
              <a:spLocks noChangeArrowheads="1"/>
            </p:cNvSpPr>
            <p:nvPr/>
          </p:nvSpPr>
          <p:spPr bwMode="auto">
            <a:xfrm>
              <a:off x="5143504" y="1000109"/>
              <a:ext cx="2428892" cy="714379"/>
            </a:xfrm>
            <a:prstGeom prst="wedgeEllipseCallout">
              <a:avLst>
                <a:gd name="adj1" fmla="val -54119"/>
                <a:gd name="adj2" fmla="val 85983"/>
              </a:avLst>
            </a:prstGeom>
            <a:ln>
              <a:solidFill>
                <a:srgbClr val="0000FF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ru-RU" sz="2000" dirty="0"/>
            </a:p>
          </p:txBody>
        </p:sp>
        <p:pic>
          <p:nvPicPr>
            <p:cNvPr id="125" name="Picture 14"/>
            <p:cNvPicPr>
              <a:picLocks noChangeAspect="1" noChangeArrowheads="1"/>
            </p:cNvPicPr>
            <p:nvPr/>
          </p:nvPicPr>
          <p:blipFill>
            <a:blip r:embed="rId2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286380" y="1071546"/>
              <a:ext cx="2114550" cy="561975"/>
            </a:xfrm>
            <a:prstGeom prst="rect">
              <a:avLst/>
            </a:prstGeom>
            <a:noFill/>
          </p:spPr>
        </p:pic>
      </p:grpSp>
      <p:sp>
        <p:nvSpPr>
          <p:cNvPr id="108" name="Скругленный прямоугольник 107"/>
          <p:cNvSpPr/>
          <p:nvPr/>
        </p:nvSpPr>
        <p:spPr>
          <a:xfrm>
            <a:off x="142844" y="2318620"/>
            <a:ext cx="468000" cy="39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Rectangle 2"/>
          <p:cNvSpPr>
            <a:spLocks noChangeArrowheads="1"/>
          </p:cNvSpPr>
          <p:nvPr/>
        </p:nvSpPr>
        <p:spPr bwMode="auto">
          <a:xfrm>
            <a:off x="142844" y="2283733"/>
            <a:ext cx="54687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а).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0" name="Скругленный прямоугольник 109"/>
          <p:cNvSpPr/>
          <p:nvPr/>
        </p:nvSpPr>
        <p:spPr>
          <a:xfrm>
            <a:off x="4357686" y="5459633"/>
            <a:ext cx="468000" cy="39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Rectangle 2"/>
          <p:cNvSpPr>
            <a:spLocks noChangeArrowheads="1"/>
          </p:cNvSpPr>
          <p:nvPr/>
        </p:nvSpPr>
        <p:spPr bwMode="auto">
          <a:xfrm>
            <a:off x="4310876" y="5427005"/>
            <a:ext cx="54687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200" b="1" dirty="0" smtClean="0"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93" grpId="0" animBg="1"/>
      <p:bldP spid="46" grpId="0" animBg="1"/>
      <p:bldP spid="38" grpId="0"/>
      <p:bldP spid="39" grpId="0"/>
      <p:bldP spid="44" grpId="0" animBg="1"/>
      <p:bldP spid="45" grpId="0" animBg="1"/>
      <p:bldP spid="70" grpId="0"/>
      <p:bldP spid="95" grpId="0" animBg="1"/>
      <p:bldP spid="96" grpId="0" animBg="1"/>
      <p:bldP spid="108" grpId="0" animBg="1"/>
      <p:bldP spid="109" grpId="0"/>
      <p:bldP spid="110" grpId="0" animBg="1"/>
      <p:bldP spid="1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Равнобедренный треугольник 137"/>
          <p:cNvSpPr/>
          <p:nvPr/>
        </p:nvSpPr>
        <p:spPr>
          <a:xfrm rot="18741016">
            <a:off x="5622920" y="3192057"/>
            <a:ext cx="2664000" cy="3096000"/>
          </a:xfrm>
          <a:prstGeom prst="triangle">
            <a:avLst>
              <a:gd name="adj" fmla="val 19608"/>
            </a:avLst>
          </a:prstGeom>
          <a:solidFill>
            <a:srgbClr val="B7DBFF">
              <a:alpha val="6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Равнобедренный треугольник 109"/>
          <p:cNvSpPr/>
          <p:nvPr/>
        </p:nvSpPr>
        <p:spPr>
          <a:xfrm rot="20760000">
            <a:off x="5892554" y="2741227"/>
            <a:ext cx="2880000" cy="2412000"/>
          </a:xfrm>
          <a:prstGeom prst="triangle">
            <a:avLst>
              <a:gd name="adj" fmla="val 66083"/>
            </a:avLst>
          </a:prstGeom>
          <a:solidFill>
            <a:srgbClr val="97FFBA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" name="Скругленный прямоугольник 142"/>
          <p:cNvSpPr/>
          <p:nvPr/>
        </p:nvSpPr>
        <p:spPr>
          <a:xfrm>
            <a:off x="142844" y="3104438"/>
            <a:ext cx="468000" cy="39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9" name="Скругленный прямоугольник 138"/>
          <p:cNvSpPr/>
          <p:nvPr/>
        </p:nvSpPr>
        <p:spPr>
          <a:xfrm>
            <a:off x="70844" y="341430"/>
            <a:ext cx="8964000" cy="2088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" name="Прямая соединительная линия 1"/>
          <p:cNvCxnSpPr/>
          <p:nvPr/>
        </p:nvCxnSpPr>
        <p:spPr>
          <a:xfrm rot="484610" flipV="1">
            <a:off x="5215732" y="4517532"/>
            <a:ext cx="3866644" cy="215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884610">
            <a:off x="7023827" y="4989353"/>
            <a:ext cx="2214578" cy="15716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>
            <a:off x="6366958" y="3781790"/>
            <a:ext cx="2412000" cy="144000"/>
          </a:xfrm>
          <a:prstGeom prst="line">
            <a:avLst/>
          </a:prstGeom>
          <a:ln w="28575">
            <a:solidFill>
              <a:srgbClr val="0066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5286380" y="2630256"/>
            <a:ext cx="2214578" cy="1620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7203388" y="2940752"/>
            <a:ext cx="2143140" cy="1548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929190" y="385762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7286644" y="647768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</a:t>
            </a:r>
            <a:endParaRPr lang="ru-RU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8858280" y="478632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</a:t>
            </a:r>
            <a:endParaRPr lang="ru-RU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7500958" y="507207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</a:t>
            </a:r>
            <a:endParaRPr lang="ru-RU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6000760" y="302352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</a:t>
            </a:r>
            <a:endParaRPr lang="ru-RU" sz="2800" dirty="0"/>
          </a:p>
        </p:txBody>
      </p:sp>
      <p:sp>
        <p:nvSpPr>
          <p:cNvPr id="51" name="TextBox 50"/>
          <p:cNvSpPr txBox="1"/>
          <p:nvPr/>
        </p:nvSpPr>
        <p:spPr>
          <a:xfrm>
            <a:off x="5857884" y="523810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</a:t>
            </a:r>
            <a:endParaRPr lang="ru-RU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285784" y="285728"/>
            <a:ext cx="8786842" cy="2177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В правильной треугольной пирамиде </a:t>
            </a:r>
            <a:r>
              <a:rPr lang="en-US" sz="1900" dirty="0" smtClean="0">
                <a:latin typeface="Cambria Math" pitchFamily="18" charset="0"/>
                <a:ea typeface="Cambria Math" pitchFamily="18" charset="0"/>
              </a:rPr>
              <a:t>SABC </a:t>
            </a:r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сторона основания АВ = 12, боковое ребро </a:t>
            </a:r>
            <a:r>
              <a:rPr lang="en-US" sz="1900" dirty="0" smtClean="0">
                <a:latin typeface="Cambria Math" pitchFamily="18" charset="0"/>
                <a:ea typeface="Cambria Math" pitchFamily="18" charset="0"/>
              </a:rPr>
              <a:t>SA</a:t>
            </a:r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=8. </a:t>
            </a:r>
            <a:r>
              <a:rPr lang="en-US" sz="1900" dirty="0" smtClean="0">
                <a:latin typeface="Cambria Math" pitchFamily="18" charset="0"/>
                <a:ea typeface="Cambria Math" pitchFamily="18" charset="0"/>
              </a:rPr>
              <a:t>M </a:t>
            </a:r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и </a:t>
            </a:r>
            <a:r>
              <a:rPr lang="en-US" sz="1900" dirty="0" smtClean="0">
                <a:latin typeface="Cambria Math" pitchFamily="18" charset="0"/>
                <a:ea typeface="Cambria Math" pitchFamily="18" charset="0"/>
              </a:rPr>
              <a:t>N </a:t>
            </a:r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середины ребер </a:t>
            </a:r>
            <a:r>
              <a:rPr lang="en-US" sz="1900" dirty="0" smtClean="0">
                <a:latin typeface="Cambria Math" pitchFamily="18" charset="0"/>
                <a:ea typeface="Cambria Math" pitchFamily="18" charset="0"/>
              </a:rPr>
              <a:t>SA </a:t>
            </a:r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и </a:t>
            </a:r>
            <a:r>
              <a:rPr lang="en-US" sz="1900" dirty="0" smtClean="0">
                <a:latin typeface="Cambria Math" pitchFamily="18" charset="0"/>
                <a:ea typeface="Cambria Math" pitchFamily="18" charset="0"/>
              </a:rPr>
              <a:t>SB </a:t>
            </a:r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соответственно. Через </a:t>
            </a:r>
            <a:r>
              <a:rPr lang="en-US" sz="1900" dirty="0" smtClean="0">
                <a:latin typeface="Cambria Math" pitchFamily="18" charset="0"/>
                <a:ea typeface="Cambria Math" pitchFamily="18" charset="0"/>
              </a:rPr>
              <a:t>MN </a:t>
            </a:r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проведена плоскость  перпендикулярно плоскости основания АВС.</a:t>
            </a:r>
          </a:p>
          <a:p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а) Докажите, что плоскость     делит медиану СЕ треугольника АВС в отношении 5 : 1, считая от вершины С;</a:t>
            </a:r>
          </a:p>
          <a:p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б) Найдите площадь пирамиды с вершиной в точке С и основанием – сечение  пирамиды </a:t>
            </a:r>
            <a:r>
              <a:rPr lang="en-US" sz="1900" dirty="0" smtClean="0">
                <a:latin typeface="Cambria Math" pitchFamily="18" charset="0"/>
                <a:ea typeface="Cambria Math" pitchFamily="18" charset="0"/>
              </a:rPr>
              <a:t>SABC </a:t>
            </a:r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и плоскостью    .</a:t>
            </a:r>
            <a:endParaRPr lang="ru-RU" sz="19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42908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142908" y="65722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142908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142908" y="65722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2643174" y="2571744"/>
            <a:ext cx="27860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Решение.</a:t>
            </a:r>
            <a:endParaRPr lang="ru-RU" sz="2200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6034" y="3033000"/>
            <a:ext cx="54687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а).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908" y="314324"/>
            <a:ext cx="171450" cy="342900"/>
          </a:xfrm>
          <a:prstGeom prst="rect">
            <a:avLst/>
          </a:prstGeom>
          <a:noFill/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42908" y="65722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01" name="Rectangle 53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00" name="Picture 5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21068" b="16666"/>
          <a:stretch>
            <a:fillRect/>
          </a:stretch>
        </p:blipFill>
        <p:spPr bwMode="auto">
          <a:xfrm>
            <a:off x="771285" y="3143248"/>
            <a:ext cx="4015029" cy="285770"/>
          </a:xfrm>
          <a:prstGeom prst="rect">
            <a:avLst/>
          </a:prstGeom>
          <a:noFill/>
        </p:spPr>
      </p:pic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142908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02" name="Picture 5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4701" b="11539"/>
          <a:stretch>
            <a:fillRect/>
          </a:stretch>
        </p:blipFill>
        <p:spPr bwMode="auto">
          <a:xfrm>
            <a:off x="1357290" y="3429000"/>
            <a:ext cx="1909860" cy="547722"/>
          </a:xfrm>
          <a:prstGeom prst="rect">
            <a:avLst/>
          </a:prstGeom>
          <a:noFill/>
        </p:spPr>
      </p:pic>
      <p:sp>
        <p:nvSpPr>
          <p:cNvPr id="2104" name="Rectangle 56"/>
          <p:cNvSpPr>
            <a:spLocks noChangeArrowheads="1"/>
          </p:cNvSpPr>
          <p:nvPr/>
        </p:nvSpPr>
        <p:spPr bwMode="auto">
          <a:xfrm>
            <a:off x="142908" y="93344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05" name="Picture 5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06" y="4714884"/>
            <a:ext cx="4667549" cy="342922"/>
          </a:xfrm>
          <a:prstGeom prst="rect">
            <a:avLst/>
          </a:prstGeom>
          <a:noFill/>
        </p:spPr>
      </p:pic>
      <p:sp>
        <p:nvSpPr>
          <p:cNvPr id="2108" name="Rectangle 60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07" name="Picture 5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06" y="5072074"/>
            <a:ext cx="5753469" cy="342922"/>
          </a:xfrm>
          <a:prstGeom prst="rect">
            <a:avLst/>
          </a:prstGeom>
          <a:noFill/>
        </p:spPr>
      </p:pic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142908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09" name="Picture 6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7044" b="47916"/>
          <a:stretch>
            <a:fillRect/>
          </a:stretch>
        </p:blipFill>
        <p:spPr bwMode="auto">
          <a:xfrm>
            <a:off x="71406" y="5643555"/>
            <a:ext cx="2643346" cy="357213"/>
          </a:xfrm>
          <a:prstGeom prst="rect">
            <a:avLst/>
          </a:prstGeom>
          <a:noFill/>
        </p:spPr>
      </p:pic>
      <p:sp>
        <p:nvSpPr>
          <p:cNvPr id="2111" name="Rectangle 63"/>
          <p:cNvSpPr>
            <a:spLocks noChangeArrowheads="1"/>
          </p:cNvSpPr>
          <p:nvPr/>
        </p:nvSpPr>
        <p:spPr bwMode="auto">
          <a:xfrm>
            <a:off x="142908" y="100012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13" name="Rectangle 65"/>
          <p:cNvSpPr>
            <a:spLocks noChangeArrowheads="1"/>
          </p:cNvSpPr>
          <p:nvPr/>
        </p:nvSpPr>
        <p:spPr bwMode="auto">
          <a:xfrm>
            <a:off x="142908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12" name="Picture 6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931" t="52084" r="75620" b="6249"/>
          <a:stretch>
            <a:fillRect/>
          </a:stretch>
        </p:blipFill>
        <p:spPr bwMode="auto">
          <a:xfrm>
            <a:off x="3286116" y="6000750"/>
            <a:ext cx="642982" cy="285770"/>
          </a:xfrm>
          <a:prstGeom prst="rect">
            <a:avLst/>
          </a:prstGeom>
          <a:noFill/>
        </p:spPr>
      </p:pic>
      <p:sp>
        <p:nvSpPr>
          <p:cNvPr id="2114" name="Rectangle 66"/>
          <p:cNvSpPr>
            <a:spLocks noChangeArrowheads="1"/>
          </p:cNvSpPr>
          <p:nvPr/>
        </p:nvSpPr>
        <p:spPr bwMode="auto">
          <a:xfrm>
            <a:off x="142908" y="100012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16" name="Rectangle 68"/>
          <p:cNvSpPr>
            <a:spLocks noChangeArrowheads="1"/>
          </p:cNvSpPr>
          <p:nvPr/>
        </p:nvSpPr>
        <p:spPr bwMode="auto">
          <a:xfrm>
            <a:off x="142908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15" name="Picture 6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8333"/>
          <a:stretch>
            <a:fillRect/>
          </a:stretch>
        </p:blipFill>
        <p:spPr bwMode="auto">
          <a:xfrm>
            <a:off x="132979" y="6429397"/>
            <a:ext cx="6153533" cy="285770"/>
          </a:xfrm>
          <a:prstGeom prst="rect">
            <a:avLst/>
          </a:prstGeom>
          <a:noFill/>
        </p:spPr>
      </p:pic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142908" y="100012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19" name="Rectangle 71"/>
          <p:cNvSpPr>
            <a:spLocks noChangeArrowheads="1"/>
          </p:cNvSpPr>
          <p:nvPr/>
        </p:nvSpPr>
        <p:spPr bwMode="auto">
          <a:xfrm>
            <a:off x="142908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18" name="Picture 7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932" t="47920" r="75619"/>
          <a:stretch>
            <a:fillRect/>
          </a:stretch>
        </p:blipFill>
        <p:spPr bwMode="auto">
          <a:xfrm>
            <a:off x="6000719" y="6429397"/>
            <a:ext cx="642983" cy="357189"/>
          </a:xfrm>
          <a:prstGeom prst="rect">
            <a:avLst/>
          </a:prstGeom>
          <a:noFill/>
        </p:spPr>
      </p:pic>
      <p:sp>
        <p:nvSpPr>
          <p:cNvPr id="2120" name="Rectangle 72"/>
          <p:cNvSpPr>
            <a:spLocks noChangeArrowheads="1"/>
          </p:cNvSpPr>
          <p:nvPr/>
        </p:nvSpPr>
        <p:spPr bwMode="auto">
          <a:xfrm>
            <a:off x="142908" y="100012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2" name="Rectangle 74"/>
          <p:cNvSpPr>
            <a:spLocks noChangeArrowheads="1"/>
          </p:cNvSpPr>
          <p:nvPr/>
        </p:nvSpPr>
        <p:spPr bwMode="auto">
          <a:xfrm>
            <a:off x="142908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23" name="Rectangle 75"/>
          <p:cNvSpPr>
            <a:spLocks noChangeArrowheads="1"/>
          </p:cNvSpPr>
          <p:nvPr/>
        </p:nvSpPr>
        <p:spPr bwMode="auto">
          <a:xfrm>
            <a:off x="142908" y="65722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5" name="Rectangle 77"/>
          <p:cNvSpPr>
            <a:spLocks noChangeArrowheads="1"/>
          </p:cNvSpPr>
          <p:nvPr/>
        </p:nvSpPr>
        <p:spPr bwMode="auto">
          <a:xfrm>
            <a:off x="142908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26" name="Rectangle 78"/>
          <p:cNvSpPr>
            <a:spLocks noChangeArrowheads="1"/>
          </p:cNvSpPr>
          <p:nvPr/>
        </p:nvSpPr>
        <p:spPr bwMode="auto">
          <a:xfrm>
            <a:off x="142908" y="65722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" name="Овал 132"/>
          <p:cNvSpPr/>
          <p:nvPr/>
        </p:nvSpPr>
        <p:spPr>
          <a:xfrm>
            <a:off x="6250512" y="3451592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5" name="Picture 5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619" t="7692" r="33013" b="23081"/>
          <a:stretch>
            <a:fillRect/>
          </a:stretch>
        </p:blipFill>
        <p:spPr bwMode="auto">
          <a:xfrm>
            <a:off x="2428991" y="3857628"/>
            <a:ext cx="1643074" cy="428628"/>
          </a:xfrm>
          <a:prstGeom prst="rect">
            <a:avLst/>
          </a:prstGeom>
          <a:noFill/>
        </p:spPr>
      </p:pic>
      <p:pic>
        <p:nvPicPr>
          <p:cNvPr id="136" name="Picture 5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619" t="7692" r="55458" b="11538"/>
          <a:stretch>
            <a:fillRect/>
          </a:stretch>
        </p:blipFill>
        <p:spPr bwMode="auto">
          <a:xfrm>
            <a:off x="1857356" y="4143380"/>
            <a:ext cx="428655" cy="500099"/>
          </a:xfrm>
          <a:prstGeom prst="rect">
            <a:avLst/>
          </a:prstGeom>
          <a:noFill/>
        </p:spPr>
      </p:pic>
      <p:sp>
        <p:nvSpPr>
          <p:cNvPr id="2128" name="Rectangle 80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8" name="TextBox 97"/>
          <p:cNvSpPr txBox="1"/>
          <p:nvPr/>
        </p:nvSpPr>
        <p:spPr>
          <a:xfrm>
            <a:off x="3143272" y="-71462"/>
            <a:ext cx="20717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Задание №16</a:t>
            </a:r>
            <a:endParaRPr lang="ru-RU" sz="2200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8143900" y="565459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12</a:t>
            </a:r>
            <a:endParaRPr lang="ru-RU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143900" y="33092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6666"/>
                </a:solidFill>
                <a:latin typeface="Cambria Math" pitchFamily="18" charset="0"/>
                <a:ea typeface="Cambria Math" pitchFamily="18" charset="0"/>
              </a:rPr>
              <a:t>8</a:t>
            </a:r>
            <a:endParaRPr lang="ru-RU" b="1" dirty="0">
              <a:solidFill>
                <a:srgbClr val="006666"/>
              </a:solidFill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rot="16200000" flipH="1">
            <a:off x="6822016" y="3022402"/>
            <a:ext cx="180000" cy="10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rot="16200000" flipH="1">
            <a:off x="5744248" y="3780103"/>
            <a:ext cx="202516" cy="1181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rot="16200000" flipH="1">
            <a:off x="7214082" y="5416980"/>
            <a:ext cx="180000" cy="10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6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2956" r="4799" b="47916"/>
          <a:stretch>
            <a:fillRect/>
          </a:stretch>
        </p:blipFill>
        <p:spPr bwMode="auto">
          <a:xfrm>
            <a:off x="71406" y="6000745"/>
            <a:ext cx="3214919" cy="357213"/>
          </a:xfrm>
          <a:prstGeom prst="rect">
            <a:avLst/>
          </a:prstGeom>
          <a:noFill/>
        </p:spPr>
      </p:pic>
      <p:cxnSp>
        <p:nvCxnSpPr>
          <p:cNvPr id="10" name="Прямая соединительная линия 9"/>
          <p:cNvCxnSpPr/>
          <p:nvPr/>
        </p:nvCxnSpPr>
        <p:spPr>
          <a:xfrm rot="21111490" flipV="1">
            <a:off x="6151985" y="4998471"/>
            <a:ext cx="2955787" cy="271949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rot="16200000" flipH="1">
            <a:off x="7322082" y="4059659"/>
            <a:ext cx="180000" cy="10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586144"/>
            <a:ext cx="1990852" cy="342922"/>
          </a:xfrm>
          <a:prstGeom prst="rect">
            <a:avLst/>
          </a:prstGeom>
          <a:noFill/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1169" y="5657846"/>
            <a:ext cx="2076583" cy="342922"/>
          </a:xfrm>
          <a:prstGeom prst="rect">
            <a:avLst/>
          </a:prstGeom>
          <a:noFill/>
        </p:spPr>
      </p:pic>
      <p:pic>
        <p:nvPicPr>
          <p:cNvPr id="118" name="Picture 5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489" t="13889" r="66404" b="-7640"/>
          <a:stretch>
            <a:fillRect/>
          </a:stretch>
        </p:blipFill>
        <p:spPr bwMode="auto">
          <a:xfrm>
            <a:off x="214282" y="3643314"/>
            <a:ext cx="1125222" cy="321492"/>
          </a:xfrm>
          <a:prstGeom prst="rect">
            <a:avLst/>
          </a:prstGeom>
          <a:noFill/>
        </p:spPr>
      </p:pic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95568" y="6000768"/>
            <a:ext cx="2676696" cy="342922"/>
          </a:xfrm>
          <a:prstGeom prst="rect">
            <a:avLst/>
          </a:prstGeom>
          <a:noFill/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3943367"/>
            <a:ext cx="2286147" cy="342922"/>
          </a:xfrm>
          <a:prstGeom prst="rect">
            <a:avLst/>
          </a:prstGeom>
          <a:noFill/>
        </p:spPr>
      </p:pic>
      <p:grpSp>
        <p:nvGrpSpPr>
          <p:cNvPr id="141" name="Группа 140"/>
          <p:cNvGrpSpPr/>
          <p:nvPr/>
        </p:nvGrpSpPr>
        <p:grpSpPr>
          <a:xfrm>
            <a:off x="5690602" y="4851365"/>
            <a:ext cx="987232" cy="1153360"/>
            <a:chOff x="5619164" y="4542459"/>
            <a:chExt cx="987232" cy="1153360"/>
          </a:xfrm>
        </p:grpSpPr>
        <p:cxnSp>
          <p:nvCxnSpPr>
            <p:cNvPr id="112" name="Прямая соединительная линия 111"/>
            <p:cNvCxnSpPr/>
            <p:nvPr/>
          </p:nvCxnSpPr>
          <p:spPr>
            <a:xfrm rot="20906880" flipH="1">
              <a:off x="5619164" y="4542459"/>
              <a:ext cx="186919" cy="807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Прямая соединительная линия 112"/>
            <p:cNvCxnSpPr/>
            <p:nvPr/>
          </p:nvCxnSpPr>
          <p:spPr>
            <a:xfrm rot="20906880" flipH="1">
              <a:off x="5664771" y="4587662"/>
              <a:ext cx="186919" cy="807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Прямая соединительная линия 120"/>
            <p:cNvCxnSpPr/>
            <p:nvPr/>
          </p:nvCxnSpPr>
          <p:spPr>
            <a:xfrm rot="20906880" flipH="1">
              <a:off x="5728950" y="4642042"/>
              <a:ext cx="186919" cy="807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Прямая соединительная линия 115"/>
            <p:cNvCxnSpPr/>
            <p:nvPr/>
          </p:nvCxnSpPr>
          <p:spPr>
            <a:xfrm rot="20906880" flipH="1">
              <a:off x="6311610" y="5516809"/>
              <a:ext cx="186919" cy="807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Прямая соединительная линия 116"/>
            <p:cNvCxnSpPr/>
            <p:nvPr/>
          </p:nvCxnSpPr>
          <p:spPr>
            <a:xfrm rot="20906880" flipH="1">
              <a:off x="6357217" y="5562012"/>
              <a:ext cx="186919" cy="807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Прямая соединительная линия 121"/>
            <p:cNvCxnSpPr/>
            <p:nvPr/>
          </p:nvCxnSpPr>
          <p:spPr>
            <a:xfrm rot="20906880" flipH="1">
              <a:off x="6419477" y="5615059"/>
              <a:ext cx="186919" cy="807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3" name="Группа 122"/>
          <p:cNvGrpSpPr/>
          <p:nvPr/>
        </p:nvGrpSpPr>
        <p:grpSpPr>
          <a:xfrm rot="9120000">
            <a:off x="6973318" y="3474251"/>
            <a:ext cx="150053" cy="224279"/>
            <a:chOff x="5892760" y="3571877"/>
            <a:chExt cx="179438" cy="214313"/>
          </a:xfrm>
        </p:grpSpPr>
        <p:cxnSp>
          <p:nvCxnSpPr>
            <p:cNvPr id="124" name="Прямая соединительная линия 123"/>
            <p:cNvCxnSpPr/>
            <p:nvPr/>
          </p:nvCxnSpPr>
          <p:spPr>
            <a:xfrm rot="16200000" flipH="1">
              <a:off x="5856760" y="3642190"/>
              <a:ext cx="180000" cy="108000"/>
            </a:xfrm>
            <a:prstGeom prst="line">
              <a:avLst/>
            </a:prstGeom>
            <a:ln w="19050">
              <a:solidFill>
                <a:srgbClr val="33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Прямая соединительная линия 124"/>
            <p:cNvCxnSpPr/>
            <p:nvPr/>
          </p:nvCxnSpPr>
          <p:spPr>
            <a:xfrm rot="16200000" flipH="1">
              <a:off x="5928198" y="3607877"/>
              <a:ext cx="180000" cy="108000"/>
            </a:xfrm>
            <a:prstGeom prst="line">
              <a:avLst/>
            </a:prstGeom>
            <a:ln w="19050">
              <a:solidFill>
                <a:srgbClr val="33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6" name="Группа 125"/>
          <p:cNvGrpSpPr/>
          <p:nvPr/>
        </p:nvGrpSpPr>
        <p:grpSpPr>
          <a:xfrm rot="9120000">
            <a:off x="6473252" y="4688698"/>
            <a:ext cx="150053" cy="224279"/>
            <a:chOff x="5892760" y="3571877"/>
            <a:chExt cx="179438" cy="214313"/>
          </a:xfrm>
        </p:grpSpPr>
        <p:cxnSp>
          <p:nvCxnSpPr>
            <p:cNvPr id="127" name="Прямая соединительная линия 126"/>
            <p:cNvCxnSpPr/>
            <p:nvPr/>
          </p:nvCxnSpPr>
          <p:spPr>
            <a:xfrm rot="16200000" flipH="1">
              <a:off x="5856760" y="3642190"/>
              <a:ext cx="180000" cy="108000"/>
            </a:xfrm>
            <a:prstGeom prst="line">
              <a:avLst/>
            </a:prstGeom>
            <a:ln w="19050">
              <a:solidFill>
                <a:srgbClr val="33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Прямая соединительная линия 127"/>
            <p:cNvCxnSpPr/>
            <p:nvPr/>
          </p:nvCxnSpPr>
          <p:spPr>
            <a:xfrm rot="16200000" flipH="1">
              <a:off x="5928198" y="3607877"/>
              <a:ext cx="180000" cy="108000"/>
            </a:xfrm>
            <a:prstGeom prst="line">
              <a:avLst/>
            </a:prstGeom>
            <a:ln w="19050">
              <a:solidFill>
                <a:srgbClr val="33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24" y="1247762"/>
            <a:ext cx="142875" cy="323850"/>
          </a:xfrm>
          <a:prstGeom prst="rect">
            <a:avLst/>
          </a:prstGeom>
          <a:noFill/>
        </p:spPr>
      </p:pic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142908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76" y="2105018"/>
            <a:ext cx="142875" cy="323850"/>
          </a:xfrm>
          <a:prstGeom prst="rect">
            <a:avLst/>
          </a:prstGeom>
          <a:noFill/>
        </p:spPr>
      </p:pic>
      <p:pic>
        <p:nvPicPr>
          <p:cNvPr id="146" name="Picture 5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706" t="19230" r="7923" b="11538"/>
          <a:stretch>
            <a:fillRect/>
          </a:stretch>
        </p:blipFill>
        <p:spPr bwMode="auto">
          <a:xfrm>
            <a:off x="214282" y="4214820"/>
            <a:ext cx="1643261" cy="428659"/>
          </a:xfrm>
          <a:prstGeom prst="rect">
            <a:avLst/>
          </a:prstGeom>
          <a:noFill/>
        </p:spPr>
      </p:pic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4000504"/>
            <a:ext cx="57150" cy="381000"/>
          </a:xfrm>
          <a:prstGeom prst="rect">
            <a:avLst/>
          </a:prstGeom>
          <a:noFill/>
        </p:spPr>
      </p:pic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" name="Овал 152"/>
          <p:cNvSpPr/>
          <p:nvPr/>
        </p:nvSpPr>
        <p:spPr>
          <a:xfrm>
            <a:off x="7607272" y="5108074"/>
            <a:ext cx="72000" cy="72000"/>
          </a:xfrm>
          <a:prstGeom prst="ellipse">
            <a:avLst/>
          </a:prstGeom>
          <a:solidFill>
            <a:srgbClr val="006666"/>
          </a:solidFill>
          <a:ln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484610">
            <a:off x="5078414" y="4396879"/>
            <a:ext cx="2286016" cy="22145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Овал 110"/>
          <p:cNvSpPr/>
          <p:nvPr/>
        </p:nvSpPr>
        <p:spPr>
          <a:xfrm>
            <a:off x="6143636" y="5451856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7" name="TextBox 136"/>
          <p:cNvSpPr txBox="1"/>
          <p:nvPr/>
        </p:nvSpPr>
        <p:spPr>
          <a:xfrm>
            <a:off x="5929322" y="557214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Cambria Math" pitchFamily="18" charset="0"/>
                <a:ea typeface="Cambria Math" pitchFamily="18" charset="0"/>
              </a:rPr>
              <a:t>12</a:t>
            </a:r>
            <a:endParaRPr lang="ru-RU" b="1" dirty="0">
              <a:solidFill>
                <a:srgbClr val="0000FF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32" name="Равнобедренный треугольник 131"/>
          <p:cNvSpPr/>
          <p:nvPr/>
        </p:nvSpPr>
        <p:spPr>
          <a:xfrm rot="3147520">
            <a:off x="5753665" y="3339962"/>
            <a:ext cx="3087799" cy="2700000"/>
          </a:xfrm>
          <a:prstGeom prst="triangle">
            <a:avLst>
              <a:gd name="adj" fmla="val 2770"/>
            </a:avLst>
          </a:prstGeom>
          <a:solidFill>
            <a:srgbClr val="FFFF89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5322099" y="4536289"/>
            <a:ext cx="4071966" cy="285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6200000" flipH="1">
            <a:off x="6143636" y="3643314"/>
            <a:ext cx="1357322" cy="107157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7" name="Picture 79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3737906"/>
            <a:ext cx="133350" cy="304800"/>
          </a:xfrm>
          <a:prstGeom prst="rect">
            <a:avLst/>
          </a:prstGeom>
          <a:noFill/>
        </p:spPr>
      </p:pic>
      <p:sp>
        <p:nvSpPr>
          <p:cNvPr id="48" name="TextBox 47"/>
          <p:cNvSpPr txBox="1"/>
          <p:nvPr/>
        </p:nvSpPr>
        <p:spPr>
          <a:xfrm>
            <a:off x="6786578" y="380934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K</a:t>
            </a:r>
            <a:endParaRPr lang="ru-RU" sz="28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16200000">
            <a:off x="5424198" y="3423942"/>
            <a:ext cx="2857520" cy="1296000"/>
          </a:xfrm>
          <a:prstGeom prst="line">
            <a:avLst/>
          </a:prstGeom>
          <a:ln w="28575">
            <a:solidFill>
              <a:srgbClr val="33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Овал 151"/>
          <p:cNvSpPr/>
          <p:nvPr/>
        </p:nvSpPr>
        <p:spPr>
          <a:xfrm>
            <a:off x="6786016" y="4142818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4" name="Овал 133"/>
          <p:cNvSpPr/>
          <p:nvPr/>
        </p:nvSpPr>
        <p:spPr>
          <a:xfrm rot="10800000">
            <a:off x="7322644" y="4809476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7286644" y="438084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</a:t>
            </a:r>
            <a:endParaRPr lang="ru-RU" sz="2800" dirty="0"/>
          </a:p>
        </p:txBody>
      </p:sp>
      <p:sp>
        <p:nvSpPr>
          <p:cNvPr id="44" name="TextBox 43"/>
          <p:cNvSpPr txBox="1"/>
          <p:nvPr/>
        </p:nvSpPr>
        <p:spPr>
          <a:xfrm>
            <a:off x="7143768" y="228599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</a:t>
            </a:r>
            <a:endParaRPr lang="ru-RU" sz="28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16200000">
            <a:off x="6241520" y="4723876"/>
            <a:ext cx="1160992" cy="0"/>
          </a:xfrm>
          <a:prstGeom prst="line">
            <a:avLst/>
          </a:prstGeom>
          <a:ln w="28575">
            <a:solidFill>
              <a:srgbClr val="0066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643702" y="526323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</a:t>
            </a:r>
            <a:endParaRPr lang="ru-RU" sz="2800" dirty="0"/>
          </a:p>
        </p:txBody>
      </p:sp>
      <p:sp>
        <p:nvSpPr>
          <p:cNvPr id="154" name="Овал 153"/>
          <p:cNvSpPr/>
          <p:nvPr/>
        </p:nvSpPr>
        <p:spPr>
          <a:xfrm>
            <a:off x="6786016" y="5285826"/>
            <a:ext cx="72000" cy="72000"/>
          </a:xfrm>
          <a:prstGeom prst="ellipse">
            <a:avLst/>
          </a:prstGeom>
          <a:solidFill>
            <a:srgbClr val="006666"/>
          </a:solidFill>
          <a:ln>
            <a:solidFill>
              <a:srgbClr val="0066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000"/>
                            </p:stCondLst>
                            <p:childTnLst>
                              <p:par>
                                <p:cTn id="1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00"/>
                            </p:stCondLst>
                            <p:childTnLst>
                              <p:par>
                                <p:cTn id="217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8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9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8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9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000"/>
                            </p:stCondLst>
                            <p:childTnLst>
                              <p:par>
                                <p:cTn id="2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10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3000"/>
                            </p:stCondLst>
                            <p:childTnLst>
                              <p:par>
                                <p:cTn id="2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1000"/>
                            </p:stCondLst>
                            <p:childTnLst>
                              <p:par>
                                <p:cTn id="2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10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1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2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3000"/>
                            </p:stCondLst>
                            <p:childTnLst>
                              <p:par>
                                <p:cTn id="305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7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animBg="1"/>
      <p:bldP spid="143" grpId="0" animBg="1"/>
      <p:bldP spid="41" grpId="0"/>
      <p:bldP spid="42" grpId="0"/>
      <p:bldP spid="43" grpId="0"/>
      <p:bldP spid="45" grpId="0"/>
      <p:bldP spid="46" grpId="0"/>
      <p:bldP spid="51" grpId="0"/>
      <p:bldP spid="3" grpId="0"/>
      <p:bldP spid="133" grpId="0" animBg="1"/>
      <p:bldP spid="99" grpId="0"/>
      <p:bldP spid="100" grpId="0"/>
      <p:bldP spid="153" grpId="0" animBg="1"/>
      <p:bldP spid="111" grpId="0" animBg="1"/>
      <p:bldP spid="137" grpId="0"/>
      <p:bldP spid="132" grpId="0" animBg="1"/>
      <p:bldP spid="132" grpId="1" animBg="1"/>
      <p:bldP spid="48" grpId="0"/>
      <p:bldP spid="152" grpId="0" animBg="1"/>
      <p:bldP spid="134" grpId="0" animBg="1"/>
      <p:bldP spid="47" grpId="0"/>
      <p:bldP spid="44" grpId="0"/>
      <p:bldP spid="52" grpId="0"/>
      <p:bldP spid="52" grpId="1"/>
      <p:bldP spid="52" grpId="2"/>
      <p:bldP spid="154" grpId="0" animBg="1"/>
      <p:bldP spid="154" grpId="1" animBg="1"/>
      <p:bldP spid="154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Скругленный прямоугольник 158"/>
          <p:cNvSpPr/>
          <p:nvPr/>
        </p:nvSpPr>
        <p:spPr>
          <a:xfrm>
            <a:off x="31472" y="3818257"/>
            <a:ext cx="468000" cy="39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>
            <a:off x="-1" y="3786190"/>
            <a:ext cx="540000" cy="432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 smtClean="0">
                <a:latin typeface="Cambria Math" pitchFamily="18" charset="0"/>
                <a:ea typeface="Cambria Math" pitchFamily="18" charset="0"/>
              </a:rPr>
              <a:t>б).</a:t>
            </a:r>
            <a:endParaRPr lang="ru-RU" sz="22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66" name="Скругленный прямоугольник 165"/>
          <p:cNvSpPr/>
          <p:nvPr/>
        </p:nvSpPr>
        <p:spPr>
          <a:xfrm rot="10800000">
            <a:off x="571472" y="3175876"/>
            <a:ext cx="1857388" cy="39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олилиния 80"/>
          <p:cNvSpPr/>
          <p:nvPr/>
        </p:nvSpPr>
        <p:spPr>
          <a:xfrm>
            <a:off x="5954380" y="1536174"/>
            <a:ext cx="1512000" cy="2808000"/>
          </a:xfrm>
          <a:custGeom>
            <a:avLst/>
            <a:gdLst>
              <a:gd name="connsiteX0" fmla="*/ 2822 w 1546578"/>
              <a:gd name="connsiteY0" fmla="*/ 942622 h 2856089"/>
              <a:gd name="connsiteX1" fmla="*/ 70556 w 1546578"/>
              <a:gd name="connsiteY1" fmla="*/ 756356 h 2856089"/>
              <a:gd name="connsiteX2" fmla="*/ 121356 w 1546578"/>
              <a:gd name="connsiteY2" fmla="*/ 451556 h 2856089"/>
              <a:gd name="connsiteX3" fmla="*/ 155222 w 1546578"/>
              <a:gd name="connsiteY3" fmla="*/ 180622 h 2856089"/>
              <a:gd name="connsiteX4" fmla="*/ 172156 w 1546578"/>
              <a:gd name="connsiteY4" fmla="*/ 45156 h 2856089"/>
              <a:gd name="connsiteX5" fmla="*/ 172156 w 1546578"/>
              <a:gd name="connsiteY5" fmla="*/ 79022 h 2856089"/>
              <a:gd name="connsiteX6" fmla="*/ 595489 w 1546578"/>
              <a:gd name="connsiteY6" fmla="*/ 519289 h 2856089"/>
              <a:gd name="connsiteX7" fmla="*/ 1154289 w 1546578"/>
              <a:gd name="connsiteY7" fmla="*/ 1298222 h 2856089"/>
              <a:gd name="connsiteX8" fmla="*/ 1222022 w 1546578"/>
              <a:gd name="connsiteY8" fmla="*/ 1365956 h 2856089"/>
              <a:gd name="connsiteX9" fmla="*/ 1255889 w 1546578"/>
              <a:gd name="connsiteY9" fmla="*/ 1467556 h 2856089"/>
              <a:gd name="connsiteX10" fmla="*/ 1442156 w 1546578"/>
              <a:gd name="connsiteY10" fmla="*/ 2314222 h 2856089"/>
              <a:gd name="connsiteX11" fmla="*/ 1509889 w 1546578"/>
              <a:gd name="connsiteY11" fmla="*/ 2703689 h 2856089"/>
              <a:gd name="connsiteX12" fmla="*/ 1509889 w 1546578"/>
              <a:gd name="connsiteY12" fmla="*/ 2805289 h 2856089"/>
              <a:gd name="connsiteX13" fmla="*/ 1476022 w 1546578"/>
              <a:gd name="connsiteY13" fmla="*/ 2771422 h 2856089"/>
              <a:gd name="connsiteX14" fmla="*/ 1086556 w 1546578"/>
              <a:gd name="connsiteY14" fmla="*/ 2297289 h 2856089"/>
              <a:gd name="connsiteX15" fmla="*/ 358422 w 1546578"/>
              <a:gd name="connsiteY15" fmla="*/ 1433689 h 2856089"/>
              <a:gd name="connsiteX16" fmla="*/ 121356 w 1546578"/>
              <a:gd name="connsiteY16" fmla="*/ 1128889 h 2856089"/>
              <a:gd name="connsiteX17" fmla="*/ 53622 w 1546578"/>
              <a:gd name="connsiteY17" fmla="*/ 993422 h 2856089"/>
              <a:gd name="connsiteX18" fmla="*/ 2822 w 1546578"/>
              <a:gd name="connsiteY18" fmla="*/ 942622 h 285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46578" h="2856089">
                <a:moveTo>
                  <a:pt x="2822" y="942622"/>
                </a:moveTo>
                <a:cubicBezTo>
                  <a:pt x="5644" y="903111"/>
                  <a:pt x="50800" y="838200"/>
                  <a:pt x="70556" y="756356"/>
                </a:cubicBezTo>
                <a:cubicBezTo>
                  <a:pt x="90312" y="674512"/>
                  <a:pt x="107245" y="547512"/>
                  <a:pt x="121356" y="451556"/>
                </a:cubicBezTo>
                <a:cubicBezTo>
                  <a:pt x="135467" y="355600"/>
                  <a:pt x="155222" y="180622"/>
                  <a:pt x="155222" y="180622"/>
                </a:cubicBezTo>
                <a:cubicBezTo>
                  <a:pt x="163689" y="112889"/>
                  <a:pt x="169334" y="62089"/>
                  <a:pt x="172156" y="45156"/>
                </a:cubicBezTo>
                <a:cubicBezTo>
                  <a:pt x="174978" y="28223"/>
                  <a:pt x="101601" y="0"/>
                  <a:pt x="172156" y="79022"/>
                </a:cubicBezTo>
                <a:cubicBezTo>
                  <a:pt x="242712" y="158044"/>
                  <a:pt x="431800" y="316089"/>
                  <a:pt x="595489" y="519289"/>
                </a:cubicBezTo>
                <a:cubicBezTo>
                  <a:pt x="759178" y="722489"/>
                  <a:pt x="1049867" y="1157111"/>
                  <a:pt x="1154289" y="1298222"/>
                </a:cubicBezTo>
                <a:cubicBezTo>
                  <a:pt x="1258711" y="1439333"/>
                  <a:pt x="1205089" y="1337734"/>
                  <a:pt x="1222022" y="1365956"/>
                </a:cubicBezTo>
                <a:cubicBezTo>
                  <a:pt x="1238955" y="1394178"/>
                  <a:pt x="1219200" y="1309512"/>
                  <a:pt x="1255889" y="1467556"/>
                </a:cubicBezTo>
                <a:cubicBezTo>
                  <a:pt x="1292578" y="1625600"/>
                  <a:pt x="1399823" y="2108200"/>
                  <a:pt x="1442156" y="2314222"/>
                </a:cubicBezTo>
                <a:cubicBezTo>
                  <a:pt x="1484489" y="2520244"/>
                  <a:pt x="1498600" y="2621845"/>
                  <a:pt x="1509889" y="2703689"/>
                </a:cubicBezTo>
                <a:cubicBezTo>
                  <a:pt x="1521178" y="2785533"/>
                  <a:pt x="1515533" y="2794000"/>
                  <a:pt x="1509889" y="2805289"/>
                </a:cubicBezTo>
                <a:cubicBezTo>
                  <a:pt x="1504245" y="2816578"/>
                  <a:pt x="1546578" y="2856089"/>
                  <a:pt x="1476022" y="2771422"/>
                </a:cubicBezTo>
                <a:cubicBezTo>
                  <a:pt x="1405466" y="2686755"/>
                  <a:pt x="1272823" y="2520244"/>
                  <a:pt x="1086556" y="2297289"/>
                </a:cubicBezTo>
                <a:cubicBezTo>
                  <a:pt x="900289" y="2074334"/>
                  <a:pt x="519289" y="1628422"/>
                  <a:pt x="358422" y="1433689"/>
                </a:cubicBezTo>
                <a:cubicBezTo>
                  <a:pt x="197555" y="1238956"/>
                  <a:pt x="172156" y="1202267"/>
                  <a:pt x="121356" y="1128889"/>
                </a:cubicBezTo>
                <a:cubicBezTo>
                  <a:pt x="70556" y="1055511"/>
                  <a:pt x="76200" y="1027289"/>
                  <a:pt x="53622" y="993422"/>
                </a:cubicBezTo>
                <a:cubicBezTo>
                  <a:pt x="31044" y="959555"/>
                  <a:pt x="0" y="982133"/>
                  <a:pt x="2822" y="942622"/>
                </a:cubicBezTo>
                <a:close/>
              </a:path>
            </a:pathLst>
          </a:custGeom>
          <a:solidFill>
            <a:srgbClr val="ABE3FF">
              <a:alpha val="6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Равнобедренный треугольник 124"/>
          <p:cNvSpPr/>
          <p:nvPr/>
        </p:nvSpPr>
        <p:spPr>
          <a:xfrm rot="6840000">
            <a:off x="5718019" y="1798356"/>
            <a:ext cx="3075377" cy="1137555"/>
          </a:xfrm>
          <a:prstGeom prst="triangle">
            <a:avLst>
              <a:gd name="adj" fmla="val 71409"/>
            </a:avLst>
          </a:prstGeom>
          <a:solidFill>
            <a:srgbClr val="66FF99">
              <a:alpha val="2745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7" name="Равнобедренный треугольник 126"/>
          <p:cNvSpPr/>
          <p:nvPr/>
        </p:nvSpPr>
        <p:spPr>
          <a:xfrm rot="18741016">
            <a:off x="5495666" y="1265024"/>
            <a:ext cx="2664000" cy="3096000"/>
          </a:xfrm>
          <a:prstGeom prst="triangle">
            <a:avLst>
              <a:gd name="adj" fmla="val 19608"/>
            </a:avLst>
          </a:prstGeom>
          <a:solidFill>
            <a:srgbClr val="FFFFCC">
              <a:alpha val="6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Полилиния 125"/>
          <p:cNvSpPr/>
          <p:nvPr/>
        </p:nvSpPr>
        <p:spPr>
          <a:xfrm>
            <a:off x="5753100" y="1551517"/>
            <a:ext cx="2070100" cy="3464983"/>
          </a:xfrm>
          <a:custGeom>
            <a:avLst/>
            <a:gdLst>
              <a:gd name="connsiteX0" fmla="*/ 1473200 w 2070100"/>
              <a:gd name="connsiteY0" fmla="*/ 1369483 h 3464983"/>
              <a:gd name="connsiteX1" fmla="*/ 1041400 w 2070100"/>
              <a:gd name="connsiteY1" fmla="*/ 861483 h 3464983"/>
              <a:gd name="connsiteX2" fmla="*/ 723900 w 2070100"/>
              <a:gd name="connsiteY2" fmla="*/ 442383 h 3464983"/>
              <a:gd name="connsiteX3" fmla="*/ 469900 w 2070100"/>
              <a:gd name="connsiteY3" fmla="*/ 112183 h 3464983"/>
              <a:gd name="connsiteX4" fmla="*/ 406400 w 2070100"/>
              <a:gd name="connsiteY4" fmla="*/ 35983 h 3464983"/>
              <a:gd name="connsiteX5" fmla="*/ 393700 w 2070100"/>
              <a:gd name="connsiteY5" fmla="*/ 48683 h 3464983"/>
              <a:gd name="connsiteX6" fmla="*/ 292100 w 2070100"/>
              <a:gd name="connsiteY6" fmla="*/ 328083 h 3464983"/>
              <a:gd name="connsiteX7" fmla="*/ 152400 w 2070100"/>
              <a:gd name="connsiteY7" fmla="*/ 848783 h 3464983"/>
              <a:gd name="connsiteX8" fmla="*/ 38100 w 2070100"/>
              <a:gd name="connsiteY8" fmla="*/ 1344083 h 3464983"/>
              <a:gd name="connsiteX9" fmla="*/ 63500 w 2070100"/>
              <a:gd name="connsiteY9" fmla="*/ 1864783 h 3464983"/>
              <a:gd name="connsiteX10" fmla="*/ 419100 w 2070100"/>
              <a:gd name="connsiteY10" fmla="*/ 2461683 h 3464983"/>
              <a:gd name="connsiteX11" fmla="*/ 1371600 w 2070100"/>
              <a:gd name="connsiteY11" fmla="*/ 3134783 h 3464983"/>
              <a:gd name="connsiteX12" fmla="*/ 1968500 w 2070100"/>
              <a:gd name="connsiteY12" fmla="*/ 3426883 h 3464983"/>
              <a:gd name="connsiteX13" fmla="*/ 1981200 w 2070100"/>
              <a:gd name="connsiteY13" fmla="*/ 3363383 h 3464983"/>
              <a:gd name="connsiteX14" fmla="*/ 1866900 w 2070100"/>
              <a:gd name="connsiteY14" fmla="*/ 2880783 h 3464983"/>
              <a:gd name="connsiteX15" fmla="*/ 1587500 w 2070100"/>
              <a:gd name="connsiteY15" fmla="*/ 1801283 h 3464983"/>
              <a:gd name="connsiteX16" fmla="*/ 1473200 w 2070100"/>
              <a:gd name="connsiteY16" fmla="*/ 1369483 h 346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070100" h="3464983">
                <a:moveTo>
                  <a:pt x="1473200" y="1369483"/>
                </a:moveTo>
                <a:cubicBezTo>
                  <a:pt x="1382183" y="1212850"/>
                  <a:pt x="1166283" y="1016000"/>
                  <a:pt x="1041400" y="861483"/>
                </a:cubicBezTo>
                <a:cubicBezTo>
                  <a:pt x="916517" y="706966"/>
                  <a:pt x="819150" y="567266"/>
                  <a:pt x="723900" y="442383"/>
                </a:cubicBezTo>
                <a:cubicBezTo>
                  <a:pt x="628650" y="317500"/>
                  <a:pt x="522817" y="179916"/>
                  <a:pt x="469900" y="112183"/>
                </a:cubicBezTo>
                <a:cubicBezTo>
                  <a:pt x="416983" y="44450"/>
                  <a:pt x="419100" y="46566"/>
                  <a:pt x="406400" y="35983"/>
                </a:cubicBezTo>
                <a:cubicBezTo>
                  <a:pt x="393700" y="25400"/>
                  <a:pt x="412750" y="0"/>
                  <a:pt x="393700" y="48683"/>
                </a:cubicBezTo>
                <a:cubicBezTo>
                  <a:pt x="374650" y="97366"/>
                  <a:pt x="332317" y="194733"/>
                  <a:pt x="292100" y="328083"/>
                </a:cubicBezTo>
                <a:cubicBezTo>
                  <a:pt x="251883" y="461433"/>
                  <a:pt x="194733" y="679450"/>
                  <a:pt x="152400" y="848783"/>
                </a:cubicBezTo>
                <a:cubicBezTo>
                  <a:pt x="110067" y="1018116"/>
                  <a:pt x="52917" y="1174750"/>
                  <a:pt x="38100" y="1344083"/>
                </a:cubicBezTo>
                <a:cubicBezTo>
                  <a:pt x="23283" y="1513416"/>
                  <a:pt x="0" y="1678516"/>
                  <a:pt x="63500" y="1864783"/>
                </a:cubicBezTo>
                <a:cubicBezTo>
                  <a:pt x="127000" y="2051050"/>
                  <a:pt x="201083" y="2250016"/>
                  <a:pt x="419100" y="2461683"/>
                </a:cubicBezTo>
                <a:cubicBezTo>
                  <a:pt x="637117" y="2673350"/>
                  <a:pt x="1113367" y="2973916"/>
                  <a:pt x="1371600" y="3134783"/>
                </a:cubicBezTo>
                <a:cubicBezTo>
                  <a:pt x="1629833" y="3295650"/>
                  <a:pt x="1866900" y="3388783"/>
                  <a:pt x="1968500" y="3426883"/>
                </a:cubicBezTo>
                <a:cubicBezTo>
                  <a:pt x="2070100" y="3464983"/>
                  <a:pt x="1998133" y="3454400"/>
                  <a:pt x="1981200" y="3363383"/>
                </a:cubicBezTo>
                <a:cubicBezTo>
                  <a:pt x="1964267" y="3272366"/>
                  <a:pt x="1932517" y="3141133"/>
                  <a:pt x="1866900" y="2880783"/>
                </a:cubicBezTo>
                <a:cubicBezTo>
                  <a:pt x="1801283" y="2620433"/>
                  <a:pt x="1655233" y="2055283"/>
                  <a:pt x="1587500" y="1801283"/>
                </a:cubicBezTo>
                <a:cubicBezTo>
                  <a:pt x="1519767" y="1547283"/>
                  <a:pt x="1564217" y="1526116"/>
                  <a:pt x="1473200" y="1369483"/>
                </a:cubicBezTo>
                <a:close/>
              </a:path>
            </a:pathLst>
          </a:custGeom>
          <a:solidFill>
            <a:srgbClr val="B3D9FF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21111490" flipV="1">
            <a:off x="6009109" y="3069645"/>
            <a:ext cx="2955787" cy="271949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>
            <a:endCxn id="121" idx="6"/>
          </p:cNvCxnSpPr>
          <p:nvPr/>
        </p:nvCxnSpPr>
        <p:spPr>
          <a:xfrm flipV="1">
            <a:off x="6039275" y="3393562"/>
            <a:ext cx="675865" cy="15175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Прямая соединительная линия 1"/>
          <p:cNvCxnSpPr/>
          <p:nvPr/>
        </p:nvCxnSpPr>
        <p:spPr>
          <a:xfrm rot="484610" flipV="1">
            <a:off x="5072856" y="2588706"/>
            <a:ext cx="3866644" cy="215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rot="484610">
            <a:off x="4935538" y="2468053"/>
            <a:ext cx="2286016" cy="22145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884610">
            <a:off x="6880951" y="3060527"/>
            <a:ext cx="2214578" cy="15716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>
            <a:off x="6224082" y="1852964"/>
            <a:ext cx="2412000" cy="1440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5143504" y="701430"/>
            <a:ext cx="2214578" cy="162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5179223" y="2607463"/>
            <a:ext cx="4071966" cy="2857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7060512" y="1011926"/>
            <a:ext cx="2143140" cy="154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6200000" flipH="1">
            <a:off x="6000760" y="1714488"/>
            <a:ext cx="1357322" cy="107157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>
            <a:off x="5281322" y="1495116"/>
            <a:ext cx="2857520" cy="129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6200000">
            <a:off x="6098644" y="2795050"/>
            <a:ext cx="1160992" cy="0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6200000" flipH="1">
            <a:off x="5792066" y="2673000"/>
            <a:ext cx="1857388" cy="1512000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6200000" flipH="1">
            <a:off x="6643702" y="3500438"/>
            <a:ext cx="1428760" cy="28575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5589289" y="1945959"/>
            <a:ext cx="928694" cy="180000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786314" y="192880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6929454" y="476316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</a:t>
            </a:r>
            <a:endParaRPr lang="ru-RU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8786842" y="276290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</a:t>
            </a:r>
            <a:endParaRPr lang="ru-RU" sz="2800" dirty="0"/>
          </a:p>
        </p:txBody>
      </p:sp>
      <p:sp>
        <p:nvSpPr>
          <p:cNvPr id="44" name="TextBox 43"/>
          <p:cNvSpPr txBox="1"/>
          <p:nvPr/>
        </p:nvSpPr>
        <p:spPr>
          <a:xfrm>
            <a:off x="7215206" y="28572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</a:t>
            </a:r>
            <a:endParaRPr lang="ru-RU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5715008" y="119126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</a:t>
            </a:r>
            <a:endParaRPr lang="ru-RU" sz="2800" dirty="0"/>
          </a:p>
        </p:txBody>
      </p:sp>
      <p:sp>
        <p:nvSpPr>
          <p:cNvPr id="47" name="TextBox 46"/>
          <p:cNvSpPr txBox="1"/>
          <p:nvPr/>
        </p:nvSpPr>
        <p:spPr>
          <a:xfrm>
            <a:off x="7143768" y="250030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</a:t>
            </a:r>
            <a:endParaRPr lang="ru-RU" sz="2800" dirty="0"/>
          </a:p>
        </p:txBody>
      </p:sp>
      <p:sp>
        <p:nvSpPr>
          <p:cNvPr id="48" name="TextBox 47"/>
          <p:cNvSpPr txBox="1"/>
          <p:nvPr/>
        </p:nvSpPr>
        <p:spPr>
          <a:xfrm>
            <a:off x="6643702" y="188051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K</a:t>
            </a:r>
            <a:endParaRPr lang="ru-RU" sz="2800" dirty="0"/>
          </a:p>
        </p:txBody>
      </p:sp>
      <p:sp>
        <p:nvSpPr>
          <p:cNvPr id="49" name="TextBox 48"/>
          <p:cNvSpPr txBox="1"/>
          <p:nvPr/>
        </p:nvSpPr>
        <p:spPr>
          <a:xfrm>
            <a:off x="5715008" y="202339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</a:t>
            </a:r>
            <a:endParaRPr lang="ru-RU" sz="2800" dirty="0"/>
          </a:p>
        </p:txBody>
      </p:sp>
      <p:sp>
        <p:nvSpPr>
          <p:cNvPr id="50" name="TextBox 49"/>
          <p:cNvSpPr txBox="1"/>
          <p:nvPr/>
        </p:nvSpPr>
        <p:spPr>
          <a:xfrm>
            <a:off x="7429520" y="421481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Q</a:t>
            </a:r>
            <a:endParaRPr lang="ru-RU" sz="2800" dirty="0"/>
          </a:p>
        </p:txBody>
      </p:sp>
      <p:sp>
        <p:nvSpPr>
          <p:cNvPr id="51" name="TextBox 50"/>
          <p:cNvSpPr txBox="1"/>
          <p:nvPr/>
        </p:nvSpPr>
        <p:spPr>
          <a:xfrm>
            <a:off x="5786446" y="345215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</a:t>
            </a:r>
            <a:endParaRPr lang="ru-RU" sz="2800" dirty="0"/>
          </a:p>
        </p:txBody>
      </p:sp>
      <p:sp>
        <p:nvSpPr>
          <p:cNvPr id="52" name="TextBox 51"/>
          <p:cNvSpPr txBox="1"/>
          <p:nvPr/>
        </p:nvSpPr>
        <p:spPr>
          <a:xfrm>
            <a:off x="6500826" y="335756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</a:t>
            </a:r>
            <a:endParaRPr lang="ru-RU" sz="28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" name="Овал 81"/>
          <p:cNvSpPr/>
          <p:nvPr/>
        </p:nvSpPr>
        <p:spPr>
          <a:xfrm>
            <a:off x="6107636" y="1571612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Овал 82"/>
          <p:cNvSpPr/>
          <p:nvPr/>
        </p:nvSpPr>
        <p:spPr>
          <a:xfrm rot="10800000">
            <a:off x="7179206" y="2892934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5" name="Picture 7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74" y="928670"/>
            <a:ext cx="6057900" cy="342900"/>
          </a:xfrm>
          <a:prstGeom prst="rect">
            <a:avLst/>
          </a:prstGeom>
          <a:noFill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205" y="1371588"/>
            <a:ext cx="3324225" cy="342900"/>
          </a:xfrm>
          <a:prstGeom prst="rect">
            <a:avLst/>
          </a:prstGeom>
          <a:noFill/>
        </p:spPr>
      </p:pic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359" b="16666"/>
          <a:stretch>
            <a:fillRect/>
          </a:stretch>
        </p:blipFill>
        <p:spPr bwMode="auto">
          <a:xfrm>
            <a:off x="214314" y="1785926"/>
            <a:ext cx="1428728" cy="285752"/>
          </a:xfrm>
          <a:prstGeom prst="rect">
            <a:avLst/>
          </a:prstGeom>
          <a:noFill/>
        </p:spPr>
      </p:pic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86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9231"/>
          <a:stretch>
            <a:fillRect/>
          </a:stretch>
        </p:blipFill>
        <p:spPr bwMode="auto">
          <a:xfrm>
            <a:off x="1500173" y="2071678"/>
            <a:ext cx="1714505" cy="342900"/>
          </a:xfrm>
          <a:prstGeom prst="rect">
            <a:avLst/>
          </a:prstGeom>
          <a:noFill/>
        </p:spPr>
      </p:pic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89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5619" b="60417"/>
          <a:stretch>
            <a:fillRect/>
          </a:stretch>
        </p:blipFill>
        <p:spPr bwMode="auto">
          <a:xfrm>
            <a:off x="214282" y="2514596"/>
            <a:ext cx="1500198" cy="271462"/>
          </a:xfrm>
          <a:prstGeom prst="rect">
            <a:avLst/>
          </a:prstGeom>
          <a:noFill/>
        </p:spPr>
      </p:pic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95" name="Picture 1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137" t="-4167"/>
          <a:stretch>
            <a:fillRect/>
          </a:stretch>
        </p:blipFill>
        <p:spPr bwMode="auto">
          <a:xfrm>
            <a:off x="1785918" y="2514596"/>
            <a:ext cx="1785950" cy="357190"/>
          </a:xfrm>
          <a:prstGeom prst="rect">
            <a:avLst/>
          </a:prstGeom>
          <a:noFill/>
        </p:spPr>
      </p:pic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97" name="Picture 2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89813" b="20833"/>
          <a:stretch>
            <a:fillRect/>
          </a:stretch>
        </p:blipFill>
        <p:spPr bwMode="auto">
          <a:xfrm>
            <a:off x="285720" y="2871786"/>
            <a:ext cx="571504" cy="271462"/>
          </a:xfrm>
          <a:prstGeom prst="rect">
            <a:avLst/>
          </a:prstGeom>
          <a:noFill/>
        </p:spPr>
      </p:pic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99" name="Picture 2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3228976"/>
            <a:ext cx="1990725" cy="342900"/>
          </a:xfrm>
          <a:prstGeom prst="rect">
            <a:avLst/>
          </a:prstGeom>
          <a:noFill/>
        </p:spPr>
      </p:pic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3" name="Picture 2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5315"/>
          <a:stretch>
            <a:fillRect/>
          </a:stretch>
        </p:blipFill>
        <p:spPr bwMode="auto">
          <a:xfrm>
            <a:off x="571479" y="2085968"/>
            <a:ext cx="823879" cy="342900"/>
          </a:xfrm>
          <a:prstGeom prst="rect">
            <a:avLst/>
          </a:prstGeom>
          <a:noFill/>
        </p:spPr>
      </p:pic>
      <p:sp>
        <p:nvSpPr>
          <p:cNvPr id="2460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603" name="Picture 27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875290"/>
            <a:ext cx="3867150" cy="342900"/>
          </a:xfrm>
          <a:prstGeom prst="rect">
            <a:avLst/>
          </a:prstGeom>
          <a:noFill/>
        </p:spPr>
      </p:pic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608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607" name="Picture 3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772" t="-4167"/>
          <a:stretch>
            <a:fillRect/>
          </a:stretch>
        </p:blipFill>
        <p:spPr bwMode="auto">
          <a:xfrm>
            <a:off x="285720" y="4214818"/>
            <a:ext cx="2638423" cy="357190"/>
          </a:xfrm>
          <a:prstGeom prst="rect">
            <a:avLst/>
          </a:prstGeom>
          <a:noFill/>
        </p:spPr>
      </p:pic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609" name="Picture 3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0732" b="-4167"/>
          <a:stretch>
            <a:fillRect/>
          </a:stretch>
        </p:blipFill>
        <p:spPr bwMode="auto">
          <a:xfrm>
            <a:off x="2928926" y="4214818"/>
            <a:ext cx="1143008" cy="357190"/>
          </a:xfrm>
          <a:prstGeom prst="rect">
            <a:avLst/>
          </a:prstGeom>
          <a:noFill/>
        </p:spPr>
      </p:pic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13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612" name="Picture 36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9268" r="45732" b="-4167"/>
          <a:stretch>
            <a:fillRect/>
          </a:stretch>
        </p:blipFill>
        <p:spPr bwMode="auto">
          <a:xfrm>
            <a:off x="4095774" y="4214818"/>
            <a:ext cx="976292" cy="357190"/>
          </a:xfrm>
          <a:prstGeom prst="rect">
            <a:avLst/>
          </a:prstGeom>
          <a:noFill/>
        </p:spPr>
      </p:pic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16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615" name="Picture 39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9350" b="20833"/>
          <a:stretch>
            <a:fillRect/>
          </a:stretch>
        </p:blipFill>
        <p:spPr bwMode="auto">
          <a:xfrm>
            <a:off x="2143108" y="4575380"/>
            <a:ext cx="1704948" cy="271462"/>
          </a:xfrm>
          <a:prstGeom prst="rect">
            <a:avLst/>
          </a:prstGeom>
          <a:noFill/>
        </p:spPr>
      </p:pic>
      <p:sp>
        <p:nvSpPr>
          <p:cNvPr id="24617" name="Rectangle 41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18" name="Rectangle 42"/>
          <p:cNvSpPr>
            <a:spLocks noChangeArrowheads="1"/>
          </p:cNvSpPr>
          <p:nvPr/>
        </p:nvSpPr>
        <p:spPr bwMode="auto">
          <a:xfrm>
            <a:off x="71406" y="5286388"/>
            <a:ext cx="5876417" cy="7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2).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Рассмотрим пирамиду СР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MNQ c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вершиной С 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основанием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трапеция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PMNQ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20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622" name="Rectangle 4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623" name="Rectangle 47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34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636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638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640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2" name="Picture 36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3049"/>
          <a:stretch>
            <a:fillRect/>
          </a:stretch>
        </p:blipFill>
        <p:spPr bwMode="auto">
          <a:xfrm>
            <a:off x="214282" y="4575380"/>
            <a:ext cx="1833548" cy="342900"/>
          </a:xfrm>
          <a:prstGeom prst="rect">
            <a:avLst/>
          </a:prstGeom>
          <a:noFill/>
        </p:spPr>
      </p:pic>
      <p:pic>
        <p:nvPicPr>
          <p:cNvPr id="109" name="Picture 73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542"/>
          <a:stretch>
            <a:fillRect/>
          </a:stretch>
        </p:blipFill>
        <p:spPr bwMode="auto">
          <a:xfrm>
            <a:off x="214282" y="500042"/>
            <a:ext cx="3824285" cy="342900"/>
          </a:xfrm>
          <a:prstGeom prst="rect">
            <a:avLst/>
          </a:prstGeom>
          <a:noFill/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8" name="Picture 3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521"/>
          <a:stretch>
            <a:fillRect/>
          </a:stretch>
        </p:blipFill>
        <p:spPr bwMode="auto">
          <a:xfrm>
            <a:off x="3786182" y="5728715"/>
            <a:ext cx="2786082" cy="343491"/>
          </a:xfrm>
          <a:prstGeom prst="rect">
            <a:avLst/>
          </a:prstGeom>
          <a:noFill/>
        </p:spPr>
      </p:pic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0975" y="142852"/>
            <a:ext cx="4391025" cy="342900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19" name="Picture 39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650"/>
          <a:stretch>
            <a:fillRect/>
          </a:stretch>
        </p:blipFill>
        <p:spPr bwMode="auto">
          <a:xfrm>
            <a:off x="214282" y="4932570"/>
            <a:ext cx="3857652" cy="342900"/>
          </a:xfrm>
          <a:prstGeom prst="rect">
            <a:avLst/>
          </a:prstGeom>
          <a:noFill/>
        </p:spPr>
      </p:pic>
      <p:sp>
        <p:nvSpPr>
          <p:cNvPr id="121" name="Овал 120"/>
          <p:cNvSpPr/>
          <p:nvPr/>
        </p:nvSpPr>
        <p:spPr>
          <a:xfrm>
            <a:off x="6643140" y="3357562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Овал 121"/>
          <p:cNvSpPr/>
          <p:nvPr/>
        </p:nvSpPr>
        <p:spPr>
          <a:xfrm>
            <a:off x="6643140" y="2214554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3" name="Группа 132"/>
          <p:cNvGrpSpPr/>
          <p:nvPr/>
        </p:nvGrpSpPr>
        <p:grpSpPr>
          <a:xfrm rot="2033835">
            <a:off x="5983228" y="3279934"/>
            <a:ext cx="303071" cy="226694"/>
            <a:chOff x="5893343" y="3157789"/>
            <a:chExt cx="422332" cy="252000"/>
          </a:xfrm>
        </p:grpSpPr>
        <p:cxnSp>
          <p:nvCxnSpPr>
            <p:cNvPr id="129" name="Прямая соединительная линия 128"/>
            <p:cNvCxnSpPr/>
            <p:nvPr/>
          </p:nvCxnSpPr>
          <p:spPr>
            <a:xfrm rot="10206165">
              <a:off x="6065924" y="3164491"/>
              <a:ext cx="249751" cy="135772"/>
            </a:xfrm>
            <a:prstGeom prst="line">
              <a:avLst/>
            </a:prstGeom>
            <a:ln w="19050">
              <a:solidFill>
                <a:srgbClr val="82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единительная линия 130"/>
            <p:cNvCxnSpPr/>
            <p:nvPr/>
          </p:nvCxnSpPr>
          <p:spPr>
            <a:xfrm rot="17526165">
              <a:off x="5821343" y="3229789"/>
              <a:ext cx="252000" cy="108000"/>
            </a:xfrm>
            <a:prstGeom prst="line">
              <a:avLst/>
            </a:prstGeom>
            <a:ln w="19050">
              <a:solidFill>
                <a:srgbClr val="82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4" name="TextBox 133"/>
          <p:cNvSpPr txBox="1"/>
          <p:nvPr/>
        </p:nvSpPr>
        <p:spPr>
          <a:xfrm>
            <a:off x="8786842" y="273975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00FF"/>
                </a:solidFill>
              </a:rPr>
              <a:t>С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5715008" y="116811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M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7143768" y="247715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N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5715008" y="200024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P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7429520" y="421481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Q</a:t>
            </a:r>
            <a:endParaRPr lang="ru-RU" sz="2800" dirty="0">
              <a:solidFill>
                <a:srgbClr val="0000FF"/>
              </a:solidFill>
            </a:endParaRPr>
          </a:p>
        </p:txBody>
      </p:sp>
      <p:cxnSp>
        <p:nvCxnSpPr>
          <p:cNvPr id="139" name="Прямая соединительная линия 138"/>
          <p:cNvCxnSpPr/>
          <p:nvPr/>
        </p:nvCxnSpPr>
        <p:spPr>
          <a:xfrm>
            <a:off x="6143636" y="1571612"/>
            <a:ext cx="2714644" cy="1285884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 flipV="1">
            <a:off x="7215206" y="2871450"/>
            <a:ext cx="1688022" cy="57484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 rot="16200000" flipH="1" flipV="1">
            <a:off x="7465016" y="2953694"/>
            <a:ext cx="1440000" cy="13680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>
            <a:stCxn id="137" idx="2"/>
          </p:cNvCxnSpPr>
          <p:nvPr/>
        </p:nvCxnSpPr>
        <p:spPr>
          <a:xfrm rot="16200000" flipH="1">
            <a:off x="7207322" y="1183496"/>
            <a:ext cx="396000" cy="2952000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8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5641" r="32051" b="-4167"/>
          <a:stretch>
            <a:fillRect/>
          </a:stretch>
        </p:blipFill>
        <p:spPr bwMode="auto">
          <a:xfrm>
            <a:off x="1714480" y="1785926"/>
            <a:ext cx="2357454" cy="357190"/>
          </a:xfrm>
          <a:prstGeom prst="rect">
            <a:avLst/>
          </a:prstGeom>
          <a:noFill/>
        </p:spPr>
      </p:pic>
      <p:grpSp>
        <p:nvGrpSpPr>
          <p:cNvPr id="160" name="Группа 159"/>
          <p:cNvGrpSpPr/>
          <p:nvPr/>
        </p:nvGrpSpPr>
        <p:grpSpPr>
          <a:xfrm rot="2033835">
            <a:off x="6609724" y="3137058"/>
            <a:ext cx="303071" cy="226694"/>
            <a:chOff x="5893343" y="3157789"/>
            <a:chExt cx="422332" cy="252000"/>
          </a:xfrm>
        </p:grpSpPr>
        <p:cxnSp>
          <p:nvCxnSpPr>
            <p:cNvPr id="161" name="Прямая соединительная линия 160"/>
            <p:cNvCxnSpPr/>
            <p:nvPr/>
          </p:nvCxnSpPr>
          <p:spPr>
            <a:xfrm rot="10206165">
              <a:off x="6065924" y="3164491"/>
              <a:ext cx="249751" cy="135772"/>
            </a:xfrm>
            <a:prstGeom prst="line">
              <a:avLst/>
            </a:prstGeom>
            <a:ln w="19050">
              <a:solidFill>
                <a:srgbClr val="82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Прямая соединительная линия 161"/>
            <p:cNvCxnSpPr/>
            <p:nvPr/>
          </p:nvCxnSpPr>
          <p:spPr>
            <a:xfrm rot="17526165">
              <a:off x="5821343" y="3229789"/>
              <a:ext cx="252000" cy="108000"/>
            </a:xfrm>
            <a:prstGeom prst="line">
              <a:avLst/>
            </a:prstGeom>
            <a:ln w="19050">
              <a:solidFill>
                <a:srgbClr val="82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3" name="Группа 162"/>
          <p:cNvGrpSpPr/>
          <p:nvPr/>
        </p:nvGrpSpPr>
        <p:grpSpPr>
          <a:xfrm rot="3053852">
            <a:off x="6728508" y="3099359"/>
            <a:ext cx="237051" cy="203868"/>
            <a:chOff x="5924470" y="3164486"/>
            <a:chExt cx="391219" cy="263934"/>
          </a:xfrm>
        </p:grpSpPr>
        <p:cxnSp>
          <p:nvCxnSpPr>
            <p:cNvPr id="164" name="Прямая соединительная линия 163"/>
            <p:cNvCxnSpPr/>
            <p:nvPr/>
          </p:nvCxnSpPr>
          <p:spPr>
            <a:xfrm rot="11226148">
              <a:off x="6065938" y="3164486"/>
              <a:ext cx="249751" cy="135772"/>
            </a:xfrm>
            <a:prstGeom prst="line">
              <a:avLst/>
            </a:prstGeom>
            <a:ln w="19050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Прямая соединительная линия 164"/>
            <p:cNvCxnSpPr/>
            <p:nvPr/>
          </p:nvCxnSpPr>
          <p:spPr>
            <a:xfrm rot="16686148">
              <a:off x="5852470" y="3248420"/>
              <a:ext cx="252000" cy="108000"/>
            </a:xfrm>
            <a:prstGeom prst="line">
              <a:avLst/>
            </a:prstGeom>
            <a:ln w="19050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6348672"/>
            <a:ext cx="5286412" cy="366476"/>
          </a:xfrm>
          <a:prstGeom prst="rect">
            <a:avLst/>
          </a:prstGeom>
          <a:noFill/>
        </p:spPr>
      </p:pic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1" name="Picture 11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6072206"/>
            <a:ext cx="2643206" cy="718455"/>
          </a:xfrm>
          <a:prstGeom prst="rect">
            <a:avLst/>
          </a:prstGeom>
          <a:noFill/>
        </p:spPr>
      </p:pic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0" y="1228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56" name="Прямая соединительная линия 155"/>
          <p:cNvCxnSpPr>
            <a:stCxn id="121" idx="6"/>
          </p:cNvCxnSpPr>
          <p:nvPr/>
        </p:nvCxnSpPr>
        <p:spPr>
          <a:xfrm flipV="1">
            <a:off x="6715140" y="2857496"/>
            <a:ext cx="2214578" cy="536066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5070040" y="2320868"/>
            <a:ext cx="930720" cy="1440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Picture 2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9474" t="-4167" r="37606" b="20833"/>
          <a:stretch>
            <a:fillRect/>
          </a:stretch>
        </p:blipFill>
        <p:spPr bwMode="auto">
          <a:xfrm>
            <a:off x="1357290" y="2857496"/>
            <a:ext cx="1285884" cy="285752"/>
          </a:xfrm>
          <a:prstGeom prst="rect">
            <a:avLst/>
          </a:prstGeom>
          <a:noFill/>
        </p:spPr>
      </p:pic>
      <p:pic>
        <p:nvPicPr>
          <p:cNvPr id="168" name="Picture 2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107" t="-4167" r="60526" b="20833"/>
          <a:stretch>
            <a:fillRect/>
          </a:stretch>
        </p:blipFill>
        <p:spPr bwMode="auto">
          <a:xfrm>
            <a:off x="928662" y="2857496"/>
            <a:ext cx="357190" cy="285752"/>
          </a:xfrm>
          <a:prstGeom prst="rect">
            <a:avLst/>
          </a:prstGeom>
          <a:noFill/>
        </p:spPr>
      </p:pic>
      <p:pic>
        <p:nvPicPr>
          <p:cNvPr id="169" name="Picture 2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2394" t="-4167" r="13412" b="16666"/>
          <a:stretch>
            <a:fillRect/>
          </a:stretch>
        </p:blipFill>
        <p:spPr bwMode="auto">
          <a:xfrm>
            <a:off x="2643174" y="2857496"/>
            <a:ext cx="1357322" cy="300042"/>
          </a:xfrm>
          <a:prstGeom prst="rect">
            <a:avLst/>
          </a:prstGeom>
          <a:noFill/>
        </p:spPr>
      </p:pic>
      <p:sp>
        <p:nvSpPr>
          <p:cNvPr id="170" name="Левая фигурная скобка 169"/>
          <p:cNvSpPr/>
          <p:nvPr/>
        </p:nvSpPr>
        <p:spPr>
          <a:xfrm rot="15323520">
            <a:off x="7714176" y="2130297"/>
            <a:ext cx="225908" cy="2237243"/>
          </a:xfrm>
          <a:prstGeom prst="leftBrace">
            <a:avLst>
              <a:gd name="adj1" fmla="val 8333"/>
              <a:gd name="adj2" fmla="val 55013"/>
            </a:avLst>
          </a:prstGeom>
          <a:ln>
            <a:solidFill>
              <a:srgbClr val="8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7358082" y="309496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</a:t>
            </a:r>
            <a:endParaRPr lang="ru-RU" sz="2800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" name="Picture 9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3157538"/>
            <a:ext cx="142875" cy="342900"/>
          </a:xfrm>
          <a:prstGeom prst="rect">
            <a:avLst/>
          </a:prstGeom>
          <a:noFill/>
        </p:spPr>
      </p:pic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" name="Picture 11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3" y="3014662"/>
            <a:ext cx="142875" cy="342900"/>
          </a:xfrm>
          <a:prstGeom prst="rect">
            <a:avLst/>
          </a:prstGeom>
          <a:noFill/>
        </p:spPr>
      </p:pic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" name="Picture 13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05749" y="2857496"/>
            <a:ext cx="295275" cy="342900"/>
          </a:xfrm>
          <a:prstGeom prst="rect">
            <a:avLst/>
          </a:prstGeom>
          <a:noFill/>
        </p:spPr>
      </p:pic>
      <p:sp>
        <p:nvSpPr>
          <p:cNvPr id="3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91" name="Picture 15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48" y="3300414"/>
            <a:ext cx="295275" cy="342900"/>
          </a:xfrm>
          <a:prstGeom prst="rect">
            <a:avLst/>
          </a:prstGeom>
          <a:noFill/>
        </p:spPr>
      </p:pic>
      <p:sp>
        <p:nvSpPr>
          <p:cNvPr id="4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0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000"/>
                            </p:stCondLst>
                            <p:childTnLst>
                              <p:par>
                                <p:cTn id="17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5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9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2000"/>
                            </p:stCondLst>
                            <p:childTnLst>
                              <p:par>
                                <p:cTn id="20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6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8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3000"/>
                            </p:stCondLst>
                            <p:childTnLst>
                              <p:par>
                                <p:cTn id="21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1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3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3000"/>
                            </p:stCondLst>
                            <p:childTnLst>
                              <p:par>
                                <p:cTn id="23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4000"/>
                            </p:stCondLst>
                            <p:childTnLst>
                              <p:par>
                                <p:cTn id="24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1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10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3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6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9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2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1000"/>
                            </p:stCondLst>
                            <p:childTnLst>
                              <p:par>
                                <p:cTn id="2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1000"/>
                            </p:stCondLst>
                            <p:childTnLst>
                              <p:par>
                                <p:cTn id="32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6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2000"/>
                            </p:stCondLst>
                            <p:childTnLst>
                              <p:par>
                                <p:cTn id="32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9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1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 animBg="1"/>
      <p:bldP spid="110" grpId="0"/>
      <p:bldP spid="166" grpId="0" animBg="1"/>
      <p:bldP spid="81" grpId="0" animBg="1"/>
      <p:bldP spid="125" grpId="0" animBg="1"/>
      <p:bldP spid="125" grpId="1" animBg="1"/>
      <p:bldP spid="127" grpId="0" animBg="1"/>
      <p:bldP spid="127" grpId="1" animBg="1"/>
      <p:bldP spid="126" grpId="0" animBg="1"/>
      <p:bldP spid="126" grpId="1" animBg="1"/>
      <p:bldP spid="43" grpId="0"/>
      <p:bldP spid="46" grpId="0"/>
      <p:bldP spid="47" grpId="0"/>
      <p:bldP spid="49" grpId="0"/>
      <p:bldP spid="49" grpId="1"/>
      <p:bldP spid="50" grpId="0"/>
      <p:bldP spid="50" grpId="1"/>
      <p:bldP spid="24618" grpId="0"/>
      <p:bldP spid="134" grpId="0"/>
      <p:bldP spid="135" grpId="0"/>
      <p:bldP spid="136" grpId="0"/>
      <p:bldP spid="137" grpId="1"/>
      <p:bldP spid="138" grpId="1"/>
      <p:bldP spid="170" grpId="0" animBg="1"/>
      <p:bldP spid="17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Скругленный прямоугольник 64"/>
          <p:cNvSpPr/>
          <p:nvPr/>
        </p:nvSpPr>
        <p:spPr>
          <a:xfrm>
            <a:off x="3071802" y="5786454"/>
            <a:ext cx="1928826" cy="71438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8" name="Группа 57"/>
          <p:cNvGrpSpPr/>
          <p:nvPr/>
        </p:nvGrpSpPr>
        <p:grpSpPr>
          <a:xfrm rot="3053852">
            <a:off x="6725236" y="2830690"/>
            <a:ext cx="252422" cy="180000"/>
            <a:chOff x="5984909" y="3184367"/>
            <a:chExt cx="428996" cy="252001"/>
          </a:xfrm>
        </p:grpSpPr>
        <p:cxnSp>
          <p:nvCxnSpPr>
            <p:cNvPr id="59" name="Прямая соединительная линия 58"/>
            <p:cNvCxnSpPr/>
            <p:nvPr/>
          </p:nvCxnSpPr>
          <p:spPr>
            <a:xfrm rot="11466148">
              <a:off x="6116841" y="3224715"/>
              <a:ext cx="297064" cy="135771"/>
            </a:xfrm>
            <a:prstGeom prst="line">
              <a:avLst/>
            </a:prstGeom>
            <a:ln w="19050">
              <a:solidFill>
                <a:srgbClr val="0000FF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rot="16686148">
              <a:off x="5920091" y="3249185"/>
              <a:ext cx="252001" cy="122365"/>
            </a:xfrm>
            <a:prstGeom prst="line">
              <a:avLst/>
            </a:prstGeom>
            <a:ln w="19050">
              <a:solidFill>
                <a:srgbClr val="0000FF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Равнобедренный треугольник 52"/>
          <p:cNvSpPr/>
          <p:nvPr/>
        </p:nvSpPr>
        <p:spPr>
          <a:xfrm rot="18741016">
            <a:off x="5495666" y="925340"/>
            <a:ext cx="2664000" cy="3096000"/>
          </a:xfrm>
          <a:prstGeom prst="triangle">
            <a:avLst>
              <a:gd name="adj" fmla="val 19608"/>
            </a:avLst>
          </a:prstGeom>
          <a:solidFill>
            <a:srgbClr val="FFC000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 rot="18741016">
            <a:off x="6262743" y="1309344"/>
            <a:ext cx="2074218" cy="2355771"/>
          </a:xfrm>
          <a:prstGeom prst="triangle">
            <a:avLst>
              <a:gd name="adj" fmla="val 19808"/>
            </a:avLst>
          </a:prstGeom>
          <a:solidFill>
            <a:srgbClr val="66FF99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rot="16200000" flipH="1">
            <a:off x="7207322" y="862868"/>
            <a:ext cx="396000" cy="2952000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6143636" y="1214422"/>
            <a:ext cx="2714644" cy="1285884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Равнобедренный треугольник 60"/>
          <p:cNvSpPr/>
          <p:nvPr/>
        </p:nvSpPr>
        <p:spPr>
          <a:xfrm rot="5220000">
            <a:off x="6848006" y="845924"/>
            <a:ext cx="2556000" cy="1404000"/>
          </a:xfrm>
          <a:prstGeom prst="triangle">
            <a:avLst>
              <a:gd name="adj" fmla="val 90555"/>
            </a:avLst>
          </a:prstGeom>
          <a:solidFill>
            <a:srgbClr val="DAA3FF">
              <a:alpha val="2745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олилиния 1"/>
          <p:cNvSpPr/>
          <p:nvPr/>
        </p:nvSpPr>
        <p:spPr>
          <a:xfrm>
            <a:off x="5954380" y="1178984"/>
            <a:ext cx="1512000" cy="2808000"/>
          </a:xfrm>
          <a:custGeom>
            <a:avLst/>
            <a:gdLst>
              <a:gd name="connsiteX0" fmla="*/ 2822 w 1546578"/>
              <a:gd name="connsiteY0" fmla="*/ 942622 h 2856089"/>
              <a:gd name="connsiteX1" fmla="*/ 70556 w 1546578"/>
              <a:gd name="connsiteY1" fmla="*/ 756356 h 2856089"/>
              <a:gd name="connsiteX2" fmla="*/ 121356 w 1546578"/>
              <a:gd name="connsiteY2" fmla="*/ 451556 h 2856089"/>
              <a:gd name="connsiteX3" fmla="*/ 155222 w 1546578"/>
              <a:gd name="connsiteY3" fmla="*/ 180622 h 2856089"/>
              <a:gd name="connsiteX4" fmla="*/ 172156 w 1546578"/>
              <a:gd name="connsiteY4" fmla="*/ 45156 h 2856089"/>
              <a:gd name="connsiteX5" fmla="*/ 172156 w 1546578"/>
              <a:gd name="connsiteY5" fmla="*/ 79022 h 2856089"/>
              <a:gd name="connsiteX6" fmla="*/ 595489 w 1546578"/>
              <a:gd name="connsiteY6" fmla="*/ 519289 h 2856089"/>
              <a:gd name="connsiteX7" fmla="*/ 1154289 w 1546578"/>
              <a:gd name="connsiteY7" fmla="*/ 1298222 h 2856089"/>
              <a:gd name="connsiteX8" fmla="*/ 1222022 w 1546578"/>
              <a:gd name="connsiteY8" fmla="*/ 1365956 h 2856089"/>
              <a:gd name="connsiteX9" fmla="*/ 1255889 w 1546578"/>
              <a:gd name="connsiteY9" fmla="*/ 1467556 h 2856089"/>
              <a:gd name="connsiteX10" fmla="*/ 1442156 w 1546578"/>
              <a:gd name="connsiteY10" fmla="*/ 2314222 h 2856089"/>
              <a:gd name="connsiteX11" fmla="*/ 1509889 w 1546578"/>
              <a:gd name="connsiteY11" fmla="*/ 2703689 h 2856089"/>
              <a:gd name="connsiteX12" fmla="*/ 1509889 w 1546578"/>
              <a:gd name="connsiteY12" fmla="*/ 2805289 h 2856089"/>
              <a:gd name="connsiteX13" fmla="*/ 1476022 w 1546578"/>
              <a:gd name="connsiteY13" fmla="*/ 2771422 h 2856089"/>
              <a:gd name="connsiteX14" fmla="*/ 1086556 w 1546578"/>
              <a:gd name="connsiteY14" fmla="*/ 2297289 h 2856089"/>
              <a:gd name="connsiteX15" fmla="*/ 358422 w 1546578"/>
              <a:gd name="connsiteY15" fmla="*/ 1433689 h 2856089"/>
              <a:gd name="connsiteX16" fmla="*/ 121356 w 1546578"/>
              <a:gd name="connsiteY16" fmla="*/ 1128889 h 2856089"/>
              <a:gd name="connsiteX17" fmla="*/ 53622 w 1546578"/>
              <a:gd name="connsiteY17" fmla="*/ 993422 h 2856089"/>
              <a:gd name="connsiteX18" fmla="*/ 2822 w 1546578"/>
              <a:gd name="connsiteY18" fmla="*/ 942622 h 285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46578" h="2856089">
                <a:moveTo>
                  <a:pt x="2822" y="942622"/>
                </a:moveTo>
                <a:cubicBezTo>
                  <a:pt x="5644" y="903111"/>
                  <a:pt x="50800" y="838200"/>
                  <a:pt x="70556" y="756356"/>
                </a:cubicBezTo>
                <a:cubicBezTo>
                  <a:pt x="90312" y="674512"/>
                  <a:pt x="107245" y="547512"/>
                  <a:pt x="121356" y="451556"/>
                </a:cubicBezTo>
                <a:cubicBezTo>
                  <a:pt x="135467" y="355600"/>
                  <a:pt x="155222" y="180622"/>
                  <a:pt x="155222" y="180622"/>
                </a:cubicBezTo>
                <a:cubicBezTo>
                  <a:pt x="163689" y="112889"/>
                  <a:pt x="169334" y="62089"/>
                  <a:pt x="172156" y="45156"/>
                </a:cubicBezTo>
                <a:cubicBezTo>
                  <a:pt x="174978" y="28223"/>
                  <a:pt x="101601" y="0"/>
                  <a:pt x="172156" y="79022"/>
                </a:cubicBezTo>
                <a:cubicBezTo>
                  <a:pt x="242712" y="158044"/>
                  <a:pt x="431800" y="316089"/>
                  <a:pt x="595489" y="519289"/>
                </a:cubicBezTo>
                <a:cubicBezTo>
                  <a:pt x="759178" y="722489"/>
                  <a:pt x="1049867" y="1157111"/>
                  <a:pt x="1154289" y="1298222"/>
                </a:cubicBezTo>
                <a:cubicBezTo>
                  <a:pt x="1258711" y="1439333"/>
                  <a:pt x="1205089" y="1337734"/>
                  <a:pt x="1222022" y="1365956"/>
                </a:cubicBezTo>
                <a:cubicBezTo>
                  <a:pt x="1238955" y="1394178"/>
                  <a:pt x="1219200" y="1309512"/>
                  <a:pt x="1255889" y="1467556"/>
                </a:cubicBezTo>
                <a:cubicBezTo>
                  <a:pt x="1292578" y="1625600"/>
                  <a:pt x="1399823" y="2108200"/>
                  <a:pt x="1442156" y="2314222"/>
                </a:cubicBezTo>
                <a:cubicBezTo>
                  <a:pt x="1484489" y="2520244"/>
                  <a:pt x="1498600" y="2621845"/>
                  <a:pt x="1509889" y="2703689"/>
                </a:cubicBezTo>
                <a:cubicBezTo>
                  <a:pt x="1521178" y="2785533"/>
                  <a:pt x="1515533" y="2794000"/>
                  <a:pt x="1509889" y="2805289"/>
                </a:cubicBezTo>
                <a:cubicBezTo>
                  <a:pt x="1504245" y="2816578"/>
                  <a:pt x="1546578" y="2856089"/>
                  <a:pt x="1476022" y="2771422"/>
                </a:cubicBezTo>
                <a:cubicBezTo>
                  <a:pt x="1405466" y="2686755"/>
                  <a:pt x="1272823" y="2520244"/>
                  <a:pt x="1086556" y="2297289"/>
                </a:cubicBezTo>
                <a:cubicBezTo>
                  <a:pt x="900289" y="2074334"/>
                  <a:pt x="519289" y="1628422"/>
                  <a:pt x="358422" y="1433689"/>
                </a:cubicBezTo>
                <a:cubicBezTo>
                  <a:pt x="197555" y="1238956"/>
                  <a:pt x="172156" y="1202267"/>
                  <a:pt x="121356" y="1128889"/>
                </a:cubicBezTo>
                <a:cubicBezTo>
                  <a:pt x="70556" y="1055511"/>
                  <a:pt x="76200" y="1027289"/>
                  <a:pt x="53622" y="993422"/>
                </a:cubicBezTo>
                <a:cubicBezTo>
                  <a:pt x="31044" y="959555"/>
                  <a:pt x="0" y="982133"/>
                  <a:pt x="2822" y="942622"/>
                </a:cubicBezTo>
                <a:close/>
              </a:path>
            </a:pathLst>
          </a:custGeom>
          <a:solidFill>
            <a:srgbClr val="ABE3FF">
              <a:alpha val="5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484610">
            <a:off x="4935538" y="2110863"/>
            <a:ext cx="2286016" cy="22145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884610">
            <a:off x="6880951" y="2703337"/>
            <a:ext cx="2214578" cy="15716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 flipH="1">
            <a:off x="6188082" y="1531774"/>
            <a:ext cx="2484000" cy="1440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5143504" y="344240"/>
            <a:ext cx="2214578" cy="162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5169099" y="2240149"/>
            <a:ext cx="4071966" cy="30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7060512" y="654736"/>
            <a:ext cx="2143140" cy="154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6000760" y="1357298"/>
            <a:ext cx="1357322" cy="107157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>
            <a:off x="5281322" y="1137926"/>
            <a:ext cx="2857520" cy="129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>
            <a:off x="6098644" y="2437860"/>
            <a:ext cx="1160992" cy="0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5792066" y="2315810"/>
            <a:ext cx="1857388" cy="1512000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6643702" y="3143248"/>
            <a:ext cx="1428760" cy="28575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589289" y="1588769"/>
            <a:ext cx="928694" cy="180000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57752" y="150017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7143768" y="414338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8786842" y="242886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00FF"/>
                </a:solidFill>
              </a:rPr>
              <a:t>С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15206" y="-7146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</a:t>
            </a:r>
            <a:endParaRPr lang="ru-RU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7358082" y="273777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</a:t>
            </a:r>
            <a:endParaRPr lang="ru-RU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715008" y="83407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M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43768" y="214311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N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43702" y="152332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K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15008" y="166620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P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00958" y="371475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Q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86446" y="309496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</a:t>
            </a:r>
            <a:endParaRPr lang="ru-RU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6500826" y="292893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L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6107636" y="1214422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 rot="10800000">
            <a:off x="7179206" y="2535744"/>
            <a:ext cx="72000" cy="72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" name="Picture 4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4009" b="48020"/>
          <a:stretch>
            <a:fillRect/>
          </a:stretch>
        </p:blipFill>
        <p:spPr bwMode="auto">
          <a:xfrm>
            <a:off x="285720" y="285728"/>
            <a:ext cx="2214578" cy="500066"/>
          </a:xfrm>
          <a:prstGeom prst="rect">
            <a:avLst/>
          </a:prstGeom>
          <a:noFill/>
        </p:spPr>
      </p:pic>
      <p:pic>
        <p:nvPicPr>
          <p:cNvPr id="32" name="Picture 5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932" t="66832" r="75619" b="3465"/>
          <a:stretch>
            <a:fillRect/>
          </a:stretch>
        </p:blipFill>
        <p:spPr bwMode="auto">
          <a:xfrm>
            <a:off x="2928926" y="1714488"/>
            <a:ext cx="642942" cy="285752"/>
          </a:xfrm>
          <a:prstGeom prst="rect">
            <a:avLst/>
          </a:prstGeom>
          <a:noFill/>
        </p:spPr>
      </p:pic>
      <p:pic>
        <p:nvPicPr>
          <p:cNvPr id="34" name="Picture 5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6797" b="7692"/>
          <a:stretch>
            <a:fillRect/>
          </a:stretch>
        </p:blipFill>
        <p:spPr bwMode="auto">
          <a:xfrm>
            <a:off x="700086" y="2795588"/>
            <a:ext cx="1214446" cy="571504"/>
          </a:xfrm>
          <a:prstGeom prst="rect">
            <a:avLst/>
          </a:prstGeom>
          <a:noFill/>
        </p:spPr>
      </p:pic>
      <p:pic>
        <p:nvPicPr>
          <p:cNvPr id="36" name="Picture 5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203" t="-11539"/>
          <a:stretch>
            <a:fillRect/>
          </a:stretch>
        </p:blipFill>
        <p:spPr bwMode="auto">
          <a:xfrm>
            <a:off x="2128846" y="2724150"/>
            <a:ext cx="2443154" cy="690563"/>
          </a:xfrm>
          <a:prstGeom prst="rect">
            <a:avLst/>
          </a:prstGeom>
          <a:noFill/>
        </p:spPr>
      </p:pic>
      <p:pic>
        <p:nvPicPr>
          <p:cNvPr id="37" name="Picture 5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5308" b="13096"/>
          <a:stretch>
            <a:fillRect/>
          </a:stretch>
        </p:blipFill>
        <p:spPr bwMode="auto">
          <a:xfrm>
            <a:off x="642910" y="3509968"/>
            <a:ext cx="1143008" cy="347660"/>
          </a:xfrm>
          <a:prstGeom prst="rect">
            <a:avLst/>
          </a:prstGeom>
          <a:noFill/>
        </p:spPr>
      </p:pic>
      <p:pic>
        <p:nvPicPr>
          <p:cNvPr id="38" name="Picture 5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4081472"/>
            <a:ext cx="4895850" cy="619125"/>
          </a:xfrm>
          <a:prstGeom prst="rect">
            <a:avLst/>
          </a:prstGeom>
          <a:noFill/>
        </p:spPr>
      </p:pic>
      <p:pic>
        <p:nvPicPr>
          <p:cNvPr id="39" name="Picture 6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610" y="4857760"/>
            <a:ext cx="3505200" cy="704850"/>
          </a:xfrm>
          <a:prstGeom prst="rect">
            <a:avLst/>
          </a:prstGeom>
          <a:noFill/>
        </p:spPr>
      </p:pic>
      <p:pic>
        <p:nvPicPr>
          <p:cNvPr id="40" name="Picture 6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5795984"/>
            <a:ext cx="1514475" cy="704850"/>
          </a:xfrm>
          <a:prstGeom prst="rect">
            <a:avLst/>
          </a:prstGeom>
          <a:noFill/>
        </p:spPr>
      </p:pic>
      <p:pic>
        <p:nvPicPr>
          <p:cNvPr id="41" name="Picture 4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2848" b="33168"/>
          <a:stretch>
            <a:fillRect/>
          </a:stretch>
        </p:blipFill>
        <p:spPr bwMode="auto">
          <a:xfrm>
            <a:off x="642910" y="1500174"/>
            <a:ext cx="2286016" cy="642942"/>
          </a:xfrm>
          <a:prstGeom prst="rect">
            <a:avLst/>
          </a:prstGeom>
          <a:noFill/>
        </p:spPr>
      </p:pic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2295522"/>
            <a:ext cx="4572000" cy="342900"/>
          </a:xfrm>
          <a:prstGeom prst="rect">
            <a:avLst/>
          </a:prstGeom>
          <a:noFill/>
        </p:spPr>
      </p:pic>
      <p:pic>
        <p:nvPicPr>
          <p:cNvPr id="42" name="Picture 4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7000" b="-3847"/>
          <a:stretch>
            <a:fillRect/>
          </a:stretch>
        </p:blipFill>
        <p:spPr bwMode="auto">
          <a:xfrm>
            <a:off x="690552" y="857232"/>
            <a:ext cx="785818" cy="642942"/>
          </a:xfrm>
          <a:prstGeom prst="rect">
            <a:avLst/>
          </a:prstGeom>
          <a:noFill/>
        </p:spPr>
      </p:pic>
      <p:pic>
        <p:nvPicPr>
          <p:cNvPr id="43" name="Picture 5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4692" t="15475"/>
          <a:stretch>
            <a:fillRect/>
          </a:stretch>
        </p:blipFill>
        <p:spPr bwMode="auto">
          <a:xfrm>
            <a:off x="1943114" y="3571876"/>
            <a:ext cx="3486142" cy="338142"/>
          </a:xfrm>
          <a:prstGeom prst="rect">
            <a:avLst/>
          </a:prstGeom>
          <a:noFill/>
        </p:spPr>
      </p:pic>
      <p:pic>
        <p:nvPicPr>
          <p:cNvPr id="45" name="Picture 4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118" t="37129" r="48916" b="33168"/>
          <a:stretch>
            <a:fillRect/>
          </a:stretch>
        </p:blipFill>
        <p:spPr bwMode="auto">
          <a:xfrm>
            <a:off x="1547808" y="1000108"/>
            <a:ext cx="428628" cy="285752"/>
          </a:xfrm>
          <a:prstGeom prst="rect">
            <a:avLst/>
          </a:prstGeom>
          <a:noFill/>
        </p:spPr>
      </p:pic>
      <p:pic>
        <p:nvPicPr>
          <p:cNvPr id="46" name="Picture 4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000"/>
          <a:stretch>
            <a:fillRect/>
          </a:stretch>
        </p:blipFill>
        <p:spPr bwMode="auto">
          <a:xfrm>
            <a:off x="1833560" y="857232"/>
            <a:ext cx="2095498" cy="619125"/>
          </a:xfrm>
          <a:prstGeom prst="rect">
            <a:avLst/>
          </a:prstGeom>
          <a:noFill/>
        </p:spPr>
      </p:pic>
      <p:cxnSp>
        <p:nvCxnSpPr>
          <p:cNvPr id="49" name="Прямая соединительная линия 48"/>
          <p:cNvCxnSpPr/>
          <p:nvPr/>
        </p:nvCxnSpPr>
        <p:spPr>
          <a:xfrm flipV="1">
            <a:off x="7215206" y="2514260"/>
            <a:ext cx="1688022" cy="57484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16200000" flipH="1" flipV="1">
            <a:off x="7465016" y="2596504"/>
            <a:ext cx="1440000" cy="13680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6072198" y="3062932"/>
            <a:ext cx="675865" cy="15175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10800000" flipV="1">
            <a:off x="6748063" y="2532260"/>
            <a:ext cx="2120954" cy="522000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0800000">
            <a:off x="5142040" y="2000240"/>
            <a:ext cx="864000" cy="1440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Группа 68"/>
          <p:cNvGrpSpPr/>
          <p:nvPr/>
        </p:nvGrpSpPr>
        <p:grpSpPr>
          <a:xfrm rot="3053852">
            <a:off x="7524192" y="2612790"/>
            <a:ext cx="252422" cy="180000"/>
            <a:chOff x="5984909" y="3184367"/>
            <a:chExt cx="428996" cy="252001"/>
          </a:xfrm>
        </p:grpSpPr>
        <p:cxnSp>
          <p:nvCxnSpPr>
            <p:cNvPr id="70" name="Прямая соединительная линия 69"/>
            <p:cNvCxnSpPr/>
            <p:nvPr/>
          </p:nvCxnSpPr>
          <p:spPr>
            <a:xfrm rot="11466148">
              <a:off x="6116841" y="3224715"/>
              <a:ext cx="297064" cy="135771"/>
            </a:xfrm>
            <a:prstGeom prst="line">
              <a:avLst/>
            </a:prstGeom>
            <a:ln w="19050">
              <a:solidFill>
                <a:srgbClr val="9900FF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 rot="16686148">
              <a:off x="5920091" y="3249185"/>
              <a:ext cx="252001" cy="122365"/>
            </a:xfrm>
            <a:prstGeom prst="line">
              <a:avLst/>
            </a:prstGeom>
            <a:ln w="19050">
              <a:solidFill>
                <a:srgbClr val="9900FF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672" y="5072074"/>
            <a:ext cx="304800" cy="342900"/>
          </a:xfrm>
          <a:prstGeom prst="rect">
            <a:avLst/>
          </a:prstGeom>
          <a:noFill/>
        </p:spPr>
      </p:pic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45" name="Picture 17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72" y="2786058"/>
            <a:ext cx="400050" cy="342900"/>
          </a:xfrm>
          <a:prstGeom prst="rect">
            <a:avLst/>
          </a:prstGeom>
          <a:noFill/>
        </p:spPr>
      </p:pic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47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2786058"/>
            <a:ext cx="257175" cy="304800"/>
          </a:xfrm>
          <a:prstGeom prst="rect">
            <a:avLst/>
          </a:prstGeom>
          <a:noFill/>
        </p:spPr>
      </p:pic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49" name="Picture 2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1500174"/>
            <a:ext cx="123825" cy="304800"/>
          </a:xfrm>
          <a:prstGeom prst="rect">
            <a:avLst/>
          </a:prstGeom>
          <a:noFill/>
        </p:spPr>
      </p:pic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51" name="Picture 23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2357430"/>
            <a:ext cx="123825" cy="304800"/>
          </a:xfrm>
          <a:prstGeom prst="rect">
            <a:avLst/>
          </a:prstGeom>
          <a:noFill/>
        </p:spPr>
      </p:pic>
      <p:sp>
        <p:nvSpPr>
          <p:cNvPr id="2255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57" name="Picture 29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58164" y="2714620"/>
            <a:ext cx="400050" cy="342900"/>
          </a:xfrm>
          <a:prstGeom prst="rect">
            <a:avLst/>
          </a:prstGeom>
          <a:noFill/>
        </p:spPr>
      </p:pic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59" name="Picture 31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24" y="1000108"/>
            <a:ext cx="123825" cy="304800"/>
          </a:xfrm>
          <a:prstGeom prst="rect">
            <a:avLst/>
          </a:prstGeom>
          <a:noFill/>
        </p:spPr>
      </p:pic>
      <p:pic>
        <p:nvPicPr>
          <p:cNvPr id="97" name="Picture 4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5991" r="37306" b="40594"/>
          <a:stretch>
            <a:fillRect/>
          </a:stretch>
        </p:blipFill>
        <p:spPr bwMode="auto">
          <a:xfrm>
            <a:off x="2571736" y="285728"/>
            <a:ext cx="1643074" cy="57150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1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9900CC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53" grpId="2" animBg="1"/>
      <p:bldP spid="53" grpId="5" animBg="1"/>
      <p:bldP spid="54" grpId="2" animBg="1"/>
      <p:bldP spid="54" grpId="5" animBg="1"/>
      <p:bldP spid="61" grpId="0" animBg="1"/>
      <p:bldP spid="61" grpId="1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tangle 5"/>
          <p:cNvSpPr>
            <a:spLocks noChangeArrowheads="1"/>
          </p:cNvSpPr>
          <p:nvPr/>
        </p:nvSpPr>
        <p:spPr bwMode="auto">
          <a:xfrm>
            <a:off x="1795442" y="1285860"/>
            <a:ext cx="642942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200" b="1" dirty="0" smtClean="0">
                <a:solidFill>
                  <a:srgbClr val="C00000"/>
                </a:soli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             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I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способ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(метод замены переменной)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" name="Скругленный прямоугольник 153"/>
          <p:cNvSpPr/>
          <p:nvPr/>
        </p:nvSpPr>
        <p:spPr>
          <a:xfrm>
            <a:off x="1643042" y="457298"/>
            <a:ext cx="6357982" cy="828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634082" y="13156"/>
            <a:ext cx="187583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Задание №17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500042"/>
            <a:ext cx="6086475" cy="78105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38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643042" y="1283601"/>
            <a:ext cx="150019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Решение.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1647818"/>
            <a:ext cx="3714750" cy="78105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1752591"/>
            <a:ext cx="2238375" cy="390525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1666867"/>
            <a:ext cx="1990725" cy="619125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2414585"/>
            <a:ext cx="1695450" cy="657225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24" y="2414585"/>
            <a:ext cx="2286000" cy="638175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3429000"/>
            <a:ext cx="2362200" cy="1028700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3471870"/>
            <a:ext cx="2143125" cy="1028700"/>
          </a:xfrm>
          <a:prstGeom prst="rect">
            <a:avLst/>
          </a:prstGeom>
          <a:noFill/>
        </p:spPr>
      </p:pic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3500438"/>
            <a:ext cx="2295525" cy="904875"/>
          </a:xfrm>
          <a:prstGeom prst="rect">
            <a:avLst/>
          </a:prstGeom>
          <a:noFill/>
        </p:spPr>
      </p:pic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3357562"/>
            <a:ext cx="1428750" cy="1200150"/>
          </a:xfrm>
          <a:prstGeom prst="rect">
            <a:avLst/>
          </a:prstGeom>
          <a:noFill/>
        </p:spPr>
      </p:pic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72" name="Группа 271"/>
          <p:cNvGrpSpPr/>
          <p:nvPr/>
        </p:nvGrpSpPr>
        <p:grpSpPr>
          <a:xfrm>
            <a:off x="1285852" y="6286520"/>
            <a:ext cx="6500858" cy="500066"/>
            <a:chOff x="1285852" y="6286520"/>
            <a:chExt cx="6500858" cy="500066"/>
          </a:xfrm>
        </p:grpSpPr>
        <p:sp>
          <p:nvSpPr>
            <p:cNvPr id="156" name="Скругленный прямоугольник 155"/>
            <p:cNvSpPr/>
            <p:nvPr/>
          </p:nvSpPr>
          <p:spPr>
            <a:xfrm rot="10800000">
              <a:off x="1285852" y="6313500"/>
              <a:ext cx="6500858" cy="473085"/>
            </a:xfrm>
            <a:prstGeom prst="roundRect">
              <a:avLst>
                <a:gd name="adj" fmla="val 23762"/>
              </a:avLst>
            </a:prstGeom>
            <a:solidFill>
              <a:schemeClr val="bg1"/>
            </a:solidFill>
            <a:ln w="28575"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52" name="Picture 28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19891" b="47674"/>
            <a:stretch>
              <a:fillRect/>
            </a:stretch>
          </p:blipFill>
          <p:spPr bwMode="auto">
            <a:xfrm>
              <a:off x="1500166" y="6357958"/>
              <a:ext cx="4929222" cy="428628"/>
            </a:xfrm>
            <a:prstGeom prst="rect">
              <a:avLst/>
            </a:prstGeom>
            <a:noFill/>
          </p:spPr>
        </p:pic>
        <p:pic>
          <p:nvPicPr>
            <p:cNvPr id="1056" name="Picture 32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3932" t="43605" r="62848" b="-4652"/>
            <a:stretch>
              <a:fillRect/>
            </a:stretch>
          </p:blipFill>
          <p:spPr bwMode="auto">
            <a:xfrm>
              <a:off x="6357950" y="6286520"/>
              <a:ext cx="1428760" cy="500066"/>
            </a:xfrm>
            <a:prstGeom prst="rect">
              <a:avLst/>
            </a:prstGeom>
            <a:noFill/>
          </p:spPr>
        </p:pic>
      </p:grpSp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4572009"/>
            <a:ext cx="2900816" cy="1428760"/>
          </a:xfrm>
          <a:prstGeom prst="rect">
            <a:avLst/>
          </a:prstGeom>
          <a:noFill/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071810"/>
            <a:ext cx="2571750" cy="342900"/>
          </a:xfrm>
          <a:prstGeom prst="rect">
            <a:avLst/>
          </a:prstGeom>
          <a:noFill/>
        </p:spPr>
      </p:pic>
      <p:cxnSp>
        <p:nvCxnSpPr>
          <p:cNvPr id="153" name="Прямая соединительная линия 152"/>
          <p:cNvCxnSpPr/>
          <p:nvPr/>
        </p:nvCxnSpPr>
        <p:spPr>
          <a:xfrm>
            <a:off x="3395834" y="1678488"/>
            <a:ext cx="4248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 стрелкой 154"/>
          <p:cNvCxnSpPr/>
          <p:nvPr/>
        </p:nvCxnSpPr>
        <p:spPr>
          <a:xfrm>
            <a:off x="4953779" y="2647972"/>
            <a:ext cx="3634687" cy="17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0" name="Группа 21"/>
          <p:cNvGrpSpPr/>
          <p:nvPr/>
        </p:nvGrpSpPr>
        <p:grpSpPr>
          <a:xfrm rot="21540000">
            <a:off x="4859834" y="2612880"/>
            <a:ext cx="1875439" cy="254869"/>
            <a:chOff x="5910893" y="5899262"/>
            <a:chExt cx="1868852" cy="196290"/>
          </a:xfrm>
        </p:grpSpPr>
        <p:cxnSp>
          <p:nvCxnSpPr>
            <p:cNvPr id="161" name="Прямая соединительная линия 160"/>
            <p:cNvCxnSpPr/>
            <p:nvPr/>
          </p:nvCxnSpPr>
          <p:spPr>
            <a:xfrm rot="18480000" flipV="1">
              <a:off x="5836679" y="5973476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Прямая соединительная линия 161"/>
            <p:cNvCxnSpPr/>
            <p:nvPr/>
          </p:nvCxnSpPr>
          <p:spPr>
            <a:xfrm rot="18480000" flipV="1">
              <a:off x="5992252" y="5976838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Прямая соединительная линия 162"/>
            <p:cNvCxnSpPr/>
            <p:nvPr/>
          </p:nvCxnSpPr>
          <p:spPr>
            <a:xfrm rot="18480000" flipV="1">
              <a:off x="6147825" y="5980198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Прямая соединительная линия 163"/>
            <p:cNvCxnSpPr/>
            <p:nvPr/>
          </p:nvCxnSpPr>
          <p:spPr>
            <a:xfrm rot="18480000" flipV="1">
              <a:off x="6303398" y="598356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Прямая соединительная линия 164"/>
            <p:cNvCxnSpPr/>
            <p:nvPr/>
          </p:nvCxnSpPr>
          <p:spPr>
            <a:xfrm rot="18480000" flipV="1">
              <a:off x="6458972" y="5986921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Прямая соединительная линия 165"/>
            <p:cNvCxnSpPr/>
            <p:nvPr/>
          </p:nvCxnSpPr>
          <p:spPr>
            <a:xfrm rot="18480000" flipV="1">
              <a:off x="6614544" y="5990282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Прямая соединительная линия 166"/>
            <p:cNvCxnSpPr/>
            <p:nvPr/>
          </p:nvCxnSpPr>
          <p:spPr>
            <a:xfrm rot="18480000" flipV="1">
              <a:off x="6770118" y="5993644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Прямая соединительная линия 167"/>
            <p:cNvCxnSpPr/>
            <p:nvPr/>
          </p:nvCxnSpPr>
          <p:spPr>
            <a:xfrm rot="18480000" flipV="1">
              <a:off x="6925690" y="5997004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Прямая соединительная линия 168"/>
            <p:cNvCxnSpPr/>
            <p:nvPr/>
          </p:nvCxnSpPr>
          <p:spPr>
            <a:xfrm rot="18480000" flipV="1">
              <a:off x="7082251" y="6006906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Прямая соединительная линия 169"/>
            <p:cNvCxnSpPr/>
            <p:nvPr/>
          </p:nvCxnSpPr>
          <p:spPr>
            <a:xfrm rot="18480000" flipV="1">
              <a:off x="7237824" y="6010266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Прямая соединительная линия 170"/>
            <p:cNvCxnSpPr/>
            <p:nvPr/>
          </p:nvCxnSpPr>
          <p:spPr>
            <a:xfrm rot="18480000" flipV="1">
              <a:off x="7393397" y="6013628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Прямая соединительная линия 171"/>
            <p:cNvCxnSpPr/>
            <p:nvPr/>
          </p:nvCxnSpPr>
          <p:spPr>
            <a:xfrm rot="18480000" flipV="1">
              <a:off x="7548971" y="6016989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Прямая соединительная линия 172"/>
            <p:cNvCxnSpPr/>
            <p:nvPr/>
          </p:nvCxnSpPr>
          <p:spPr>
            <a:xfrm rot="18480000" flipV="1">
              <a:off x="7704543" y="602035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" name="Группа 22"/>
          <p:cNvGrpSpPr/>
          <p:nvPr/>
        </p:nvGrpSpPr>
        <p:grpSpPr>
          <a:xfrm flipH="1">
            <a:off x="7857257" y="2629527"/>
            <a:ext cx="729730" cy="161734"/>
            <a:chOff x="3170615" y="5789816"/>
            <a:chExt cx="778854" cy="166222"/>
          </a:xfrm>
        </p:grpSpPr>
        <p:cxnSp>
          <p:nvCxnSpPr>
            <p:cNvPr id="175" name="Прямая соединительная линия 174"/>
            <p:cNvCxnSpPr/>
            <p:nvPr/>
          </p:nvCxnSpPr>
          <p:spPr>
            <a:xfrm rot="18480000" flipV="1">
              <a:off x="3096401" y="586403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Прямая соединительная линия 175"/>
            <p:cNvCxnSpPr/>
            <p:nvPr/>
          </p:nvCxnSpPr>
          <p:spPr>
            <a:xfrm rot="18480000" flipV="1">
              <a:off x="3251974" y="586739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Прямая соединительная линия 176"/>
            <p:cNvCxnSpPr/>
            <p:nvPr/>
          </p:nvCxnSpPr>
          <p:spPr>
            <a:xfrm rot="18480000" flipV="1">
              <a:off x="3407547" y="5870752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Прямая соединительная линия 177"/>
            <p:cNvCxnSpPr/>
            <p:nvPr/>
          </p:nvCxnSpPr>
          <p:spPr>
            <a:xfrm rot="18480000" flipV="1">
              <a:off x="3563121" y="5874113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Прямая соединительная линия 178"/>
            <p:cNvCxnSpPr/>
            <p:nvPr/>
          </p:nvCxnSpPr>
          <p:spPr>
            <a:xfrm rot="18480000" flipV="1">
              <a:off x="3718693" y="5877474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Прямая соединительная линия 179"/>
            <p:cNvCxnSpPr/>
            <p:nvPr/>
          </p:nvCxnSpPr>
          <p:spPr>
            <a:xfrm rot="18480000" flipV="1">
              <a:off x="3874267" y="5880836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1" name="TextBox 64"/>
          <p:cNvSpPr txBox="1"/>
          <p:nvPr/>
        </p:nvSpPr>
        <p:spPr>
          <a:xfrm>
            <a:off x="8588465" y="2306059"/>
            <a:ext cx="486245" cy="592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2" name="Полилиния 181"/>
          <p:cNvSpPr/>
          <p:nvPr/>
        </p:nvSpPr>
        <p:spPr>
          <a:xfrm>
            <a:off x="5643570" y="2345006"/>
            <a:ext cx="1131384" cy="226738"/>
          </a:xfrm>
          <a:custGeom>
            <a:avLst/>
            <a:gdLst>
              <a:gd name="connsiteX0" fmla="*/ 0 w 990600"/>
              <a:gd name="connsiteY0" fmla="*/ 186267 h 186267"/>
              <a:gd name="connsiteX1" fmla="*/ 406400 w 990600"/>
              <a:gd name="connsiteY1" fmla="*/ 21167 h 186267"/>
              <a:gd name="connsiteX2" fmla="*/ 774700 w 990600"/>
              <a:gd name="connsiteY2" fmla="*/ 59267 h 186267"/>
              <a:gd name="connsiteX3" fmla="*/ 990600 w 990600"/>
              <a:gd name="connsiteY3" fmla="*/ 186267 h 186267"/>
              <a:gd name="connsiteX4" fmla="*/ 990600 w 990600"/>
              <a:gd name="connsiteY4" fmla="*/ 186267 h 186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186267">
                <a:moveTo>
                  <a:pt x="0" y="186267"/>
                </a:moveTo>
                <a:cubicBezTo>
                  <a:pt x="138641" y="114300"/>
                  <a:pt x="277283" y="42334"/>
                  <a:pt x="406400" y="21167"/>
                </a:cubicBezTo>
                <a:cubicBezTo>
                  <a:pt x="535517" y="0"/>
                  <a:pt x="677334" y="31750"/>
                  <a:pt x="774700" y="59267"/>
                </a:cubicBezTo>
                <a:cubicBezTo>
                  <a:pt x="872066" y="86784"/>
                  <a:pt x="990600" y="186267"/>
                  <a:pt x="990600" y="186267"/>
                </a:cubicBezTo>
                <a:lnTo>
                  <a:pt x="990600" y="186267"/>
                </a:lnTo>
              </a:path>
            </a:pathLst>
          </a:cu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3" name="Полилиния 182"/>
          <p:cNvSpPr/>
          <p:nvPr/>
        </p:nvSpPr>
        <p:spPr>
          <a:xfrm>
            <a:off x="6786578" y="2306059"/>
            <a:ext cx="991479" cy="265685"/>
          </a:xfrm>
          <a:custGeom>
            <a:avLst/>
            <a:gdLst>
              <a:gd name="connsiteX0" fmla="*/ 0 w 990600"/>
              <a:gd name="connsiteY0" fmla="*/ 186267 h 186267"/>
              <a:gd name="connsiteX1" fmla="*/ 406400 w 990600"/>
              <a:gd name="connsiteY1" fmla="*/ 21167 h 186267"/>
              <a:gd name="connsiteX2" fmla="*/ 774700 w 990600"/>
              <a:gd name="connsiteY2" fmla="*/ 59267 h 186267"/>
              <a:gd name="connsiteX3" fmla="*/ 990600 w 990600"/>
              <a:gd name="connsiteY3" fmla="*/ 186267 h 186267"/>
              <a:gd name="connsiteX4" fmla="*/ 990600 w 990600"/>
              <a:gd name="connsiteY4" fmla="*/ 186267 h 186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186267">
                <a:moveTo>
                  <a:pt x="0" y="186267"/>
                </a:moveTo>
                <a:cubicBezTo>
                  <a:pt x="138641" y="114300"/>
                  <a:pt x="277283" y="42334"/>
                  <a:pt x="406400" y="21167"/>
                </a:cubicBezTo>
                <a:cubicBezTo>
                  <a:pt x="535517" y="0"/>
                  <a:pt x="677334" y="31750"/>
                  <a:pt x="774700" y="59267"/>
                </a:cubicBezTo>
                <a:cubicBezTo>
                  <a:pt x="872066" y="86784"/>
                  <a:pt x="990600" y="186267"/>
                  <a:pt x="990600" y="186267"/>
                </a:cubicBezTo>
                <a:lnTo>
                  <a:pt x="990600" y="186267"/>
                </a:lnTo>
              </a:path>
            </a:pathLst>
          </a:cu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4" name="Полилиния 183"/>
          <p:cNvSpPr/>
          <p:nvPr/>
        </p:nvSpPr>
        <p:spPr>
          <a:xfrm>
            <a:off x="7812269" y="2297087"/>
            <a:ext cx="763579" cy="316278"/>
          </a:xfrm>
          <a:custGeom>
            <a:avLst/>
            <a:gdLst>
              <a:gd name="connsiteX0" fmla="*/ 0 w 673100"/>
              <a:gd name="connsiteY0" fmla="*/ 279400 h 279400"/>
              <a:gd name="connsiteX1" fmla="*/ 215900 w 673100"/>
              <a:gd name="connsiteY1" fmla="*/ 101600 h 279400"/>
              <a:gd name="connsiteX2" fmla="*/ 673100 w 673100"/>
              <a:gd name="connsiteY2" fmla="*/ 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3100" h="279400">
                <a:moveTo>
                  <a:pt x="0" y="279400"/>
                </a:moveTo>
                <a:cubicBezTo>
                  <a:pt x="51858" y="213783"/>
                  <a:pt x="103717" y="148167"/>
                  <a:pt x="215900" y="101600"/>
                </a:cubicBezTo>
                <a:cubicBezTo>
                  <a:pt x="328083" y="55033"/>
                  <a:pt x="500591" y="27516"/>
                  <a:pt x="673100" y="0"/>
                </a:cubicBezTo>
              </a:path>
            </a:pathLst>
          </a:cu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5" name="Полилиния 184"/>
          <p:cNvSpPr/>
          <p:nvPr/>
        </p:nvSpPr>
        <p:spPr>
          <a:xfrm flipH="1">
            <a:off x="4860588" y="2313249"/>
            <a:ext cx="763579" cy="316278"/>
          </a:xfrm>
          <a:custGeom>
            <a:avLst/>
            <a:gdLst>
              <a:gd name="connsiteX0" fmla="*/ 0 w 673100"/>
              <a:gd name="connsiteY0" fmla="*/ 279400 h 279400"/>
              <a:gd name="connsiteX1" fmla="*/ 215900 w 673100"/>
              <a:gd name="connsiteY1" fmla="*/ 101600 h 279400"/>
              <a:gd name="connsiteX2" fmla="*/ 673100 w 673100"/>
              <a:gd name="connsiteY2" fmla="*/ 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3100" h="279400">
                <a:moveTo>
                  <a:pt x="0" y="279400"/>
                </a:moveTo>
                <a:cubicBezTo>
                  <a:pt x="51858" y="213783"/>
                  <a:pt x="103717" y="148167"/>
                  <a:pt x="215900" y="101600"/>
                </a:cubicBezTo>
                <a:cubicBezTo>
                  <a:pt x="328083" y="55033"/>
                  <a:pt x="500591" y="27516"/>
                  <a:pt x="673100" y="0"/>
                </a:cubicBezTo>
              </a:path>
            </a:pathLst>
          </a:cu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6" name="TextBox 70"/>
          <p:cNvSpPr txBox="1"/>
          <p:nvPr/>
        </p:nvSpPr>
        <p:spPr>
          <a:xfrm>
            <a:off x="8021180" y="2285992"/>
            <a:ext cx="324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+</a:t>
            </a:r>
            <a:endParaRPr lang="ru-RU" sz="2000" b="1" dirty="0"/>
          </a:p>
        </p:txBody>
      </p:sp>
      <p:sp>
        <p:nvSpPr>
          <p:cNvPr id="187" name="TextBox 71"/>
          <p:cNvSpPr txBox="1"/>
          <p:nvPr/>
        </p:nvSpPr>
        <p:spPr>
          <a:xfrm>
            <a:off x="7210771" y="2300855"/>
            <a:ext cx="324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–</a:t>
            </a:r>
            <a:endParaRPr lang="ru-RU" sz="2000" b="1" dirty="0"/>
          </a:p>
        </p:txBody>
      </p:sp>
      <p:sp>
        <p:nvSpPr>
          <p:cNvPr id="188" name="TextBox 72"/>
          <p:cNvSpPr txBox="1"/>
          <p:nvPr/>
        </p:nvSpPr>
        <p:spPr>
          <a:xfrm>
            <a:off x="6076200" y="2300855"/>
            <a:ext cx="324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+</a:t>
            </a:r>
            <a:endParaRPr lang="ru-RU" sz="2000" b="1" dirty="0"/>
          </a:p>
        </p:txBody>
      </p:sp>
      <p:sp>
        <p:nvSpPr>
          <p:cNvPr id="189" name="TextBox 73"/>
          <p:cNvSpPr txBox="1"/>
          <p:nvPr/>
        </p:nvSpPr>
        <p:spPr>
          <a:xfrm>
            <a:off x="5022670" y="2300855"/>
            <a:ext cx="324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+</a:t>
            </a:r>
            <a:endParaRPr lang="ru-RU" sz="2000" b="1" dirty="0"/>
          </a:p>
        </p:txBody>
      </p:sp>
      <p:sp>
        <p:nvSpPr>
          <p:cNvPr id="190" name="TextBox 65"/>
          <p:cNvSpPr txBox="1"/>
          <p:nvPr/>
        </p:nvSpPr>
        <p:spPr>
          <a:xfrm>
            <a:off x="5427874" y="2643182"/>
            <a:ext cx="5672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0</a:t>
            </a:r>
            <a:endParaRPr lang="ru-RU" sz="20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91" name="TextBox 74"/>
          <p:cNvSpPr txBox="1"/>
          <p:nvPr/>
        </p:nvSpPr>
        <p:spPr>
          <a:xfrm>
            <a:off x="6562445" y="2643182"/>
            <a:ext cx="5672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endParaRPr lang="ru-RU" sz="20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92" name="TextBox 75"/>
          <p:cNvSpPr txBox="1"/>
          <p:nvPr/>
        </p:nvSpPr>
        <p:spPr>
          <a:xfrm>
            <a:off x="7572396" y="2643182"/>
            <a:ext cx="5672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3</a:t>
            </a:r>
            <a:endParaRPr lang="ru-RU" sz="20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59" name="Овал 158"/>
          <p:cNvSpPr/>
          <p:nvPr/>
        </p:nvSpPr>
        <p:spPr>
          <a:xfrm rot="10800000">
            <a:off x="5589955" y="2603105"/>
            <a:ext cx="108000" cy="10800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58" name="Овал 157"/>
          <p:cNvSpPr/>
          <p:nvPr/>
        </p:nvSpPr>
        <p:spPr>
          <a:xfrm rot="10800000">
            <a:off x="6724527" y="2603105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57" name="Овал 156"/>
          <p:cNvSpPr/>
          <p:nvPr/>
        </p:nvSpPr>
        <p:spPr>
          <a:xfrm>
            <a:off x="7733016" y="2603105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cxnSp>
        <p:nvCxnSpPr>
          <p:cNvPr id="194" name="Прямая со стрелкой 193"/>
          <p:cNvCxnSpPr/>
          <p:nvPr/>
        </p:nvCxnSpPr>
        <p:spPr>
          <a:xfrm>
            <a:off x="3289991" y="4875114"/>
            <a:ext cx="3679219" cy="168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Овал 194"/>
          <p:cNvSpPr/>
          <p:nvPr/>
        </p:nvSpPr>
        <p:spPr>
          <a:xfrm>
            <a:off x="4053045" y="4816621"/>
            <a:ext cx="108000" cy="107153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 dirty="0">
              <a:solidFill>
                <a:srgbClr val="C00000"/>
              </a:solidFill>
            </a:endParaRPr>
          </a:p>
        </p:txBody>
      </p:sp>
      <p:grpSp>
        <p:nvGrpSpPr>
          <p:cNvPr id="196" name="Группа 69"/>
          <p:cNvGrpSpPr/>
          <p:nvPr/>
        </p:nvGrpSpPr>
        <p:grpSpPr>
          <a:xfrm flipH="1">
            <a:off x="3416398" y="4723561"/>
            <a:ext cx="572018" cy="151553"/>
            <a:chOff x="3170615" y="5789816"/>
            <a:chExt cx="778854" cy="166222"/>
          </a:xfrm>
        </p:grpSpPr>
        <p:cxnSp>
          <p:nvCxnSpPr>
            <p:cNvPr id="197" name="Прямая соединительная линия 196"/>
            <p:cNvCxnSpPr/>
            <p:nvPr/>
          </p:nvCxnSpPr>
          <p:spPr>
            <a:xfrm rot="18480000" flipV="1">
              <a:off x="3096401" y="586403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Прямая соединительная линия 197"/>
            <p:cNvCxnSpPr/>
            <p:nvPr/>
          </p:nvCxnSpPr>
          <p:spPr>
            <a:xfrm rot="18480000" flipV="1">
              <a:off x="3251974" y="586739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Прямая соединительная линия 198"/>
            <p:cNvCxnSpPr/>
            <p:nvPr/>
          </p:nvCxnSpPr>
          <p:spPr>
            <a:xfrm rot="18480000" flipV="1">
              <a:off x="3407547" y="5870752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Прямая соединительная линия 199"/>
            <p:cNvCxnSpPr/>
            <p:nvPr/>
          </p:nvCxnSpPr>
          <p:spPr>
            <a:xfrm rot="18480000" flipV="1">
              <a:off x="3563121" y="5874113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Прямая соединительная линия 200"/>
            <p:cNvCxnSpPr/>
            <p:nvPr/>
          </p:nvCxnSpPr>
          <p:spPr>
            <a:xfrm rot="18480000" flipV="1">
              <a:off x="3718693" y="5877474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Прямая соединительная линия 201"/>
            <p:cNvCxnSpPr/>
            <p:nvPr/>
          </p:nvCxnSpPr>
          <p:spPr>
            <a:xfrm rot="18480000" flipV="1">
              <a:off x="3874267" y="5880836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3" name="TextBox 64"/>
          <p:cNvSpPr txBox="1"/>
          <p:nvPr/>
        </p:nvSpPr>
        <p:spPr>
          <a:xfrm>
            <a:off x="6905722" y="4572008"/>
            <a:ext cx="3809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" name="Picture 3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5611" y="4950889"/>
            <a:ext cx="381658" cy="350413"/>
          </a:xfrm>
          <a:prstGeom prst="rect">
            <a:avLst/>
          </a:prstGeom>
          <a:noFill/>
        </p:spPr>
      </p:pic>
      <p:pic>
        <p:nvPicPr>
          <p:cNvPr id="205" name="Picture 5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594" y="4950889"/>
            <a:ext cx="234866" cy="350413"/>
          </a:xfrm>
          <a:prstGeom prst="rect">
            <a:avLst/>
          </a:prstGeom>
          <a:noFill/>
        </p:spPr>
      </p:pic>
      <p:sp>
        <p:nvSpPr>
          <p:cNvPr id="206" name="Овал 205"/>
          <p:cNvSpPr/>
          <p:nvPr/>
        </p:nvSpPr>
        <p:spPr>
          <a:xfrm>
            <a:off x="6174588" y="4816621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/>
          </a:p>
        </p:txBody>
      </p:sp>
      <p:grpSp>
        <p:nvGrpSpPr>
          <p:cNvPr id="207" name="Группа 74"/>
          <p:cNvGrpSpPr/>
          <p:nvPr/>
        </p:nvGrpSpPr>
        <p:grpSpPr>
          <a:xfrm>
            <a:off x="6335481" y="4723561"/>
            <a:ext cx="572018" cy="151553"/>
            <a:chOff x="3170615" y="5789816"/>
            <a:chExt cx="778854" cy="166222"/>
          </a:xfrm>
        </p:grpSpPr>
        <p:cxnSp>
          <p:nvCxnSpPr>
            <p:cNvPr id="208" name="Прямая соединительная линия 207"/>
            <p:cNvCxnSpPr/>
            <p:nvPr/>
          </p:nvCxnSpPr>
          <p:spPr>
            <a:xfrm rot="18480000" flipV="1">
              <a:off x="3096401" y="586403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Прямая соединительная линия 208"/>
            <p:cNvCxnSpPr/>
            <p:nvPr/>
          </p:nvCxnSpPr>
          <p:spPr>
            <a:xfrm rot="18480000" flipV="1">
              <a:off x="3251974" y="586739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Прямая соединительная линия 209"/>
            <p:cNvCxnSpPr/>
            <p:nvPr/>
          </p:nvCxnSpPr>
          <p:spPr>
            <a:xfrm rot="18480000" flipV="1">
              <a:off x="3407547" y="5870752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Прямая соединительная линия 210"/>
            <p:cNvCxnSpPr/>
            <p:nvPr/>
          </p:nvCxnSpPr>
          <p:spPr>
            <a:xfrm rot="18480000" flipV="1">
              <a:off x="3563121" y="5874113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Прямая соединительная линия 211"/>
            <p:cNvCxnSpPr/>
            <p:nvPr/>
          </p:nvCxnSpPr>
          <p:spPr>
            <a:xfrm rot="18480000" flipV="1">
              <a:off x="3718693" y="5877474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Прямая соединительная линия 212"/>
            <p:cNvCxnSpPr/>
            <p:nvPr/>
          </p:nvCxnSpPr>
          <p:spPr>
            <a:xfrm rot="18480000" flipV="1">
              <a:off x="3874267" y="5880836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4" name="Группа 75"/>
          <p:cNvGrpSpPr/>
          <p:nvPr/>
        </p:nvGrpSpPr>
        <p:grpSpPr>
          <a:xfrm>
            <a:off x="3541197" y="5446624"/>
            <a:ext cx="968785" cy="183447"/>
            <a:chOff x="3015042" y="5786454"/>
            <a:chExt cx="1089999" cy="172944"/>
          </a:xfrm>
        </p:grpSpPr>
        <p:cxnSp>
          <p:nvCxnSpPr>
            <p:cNvPr id="215" name="Прямая соединительная линия 214"/>
            <p:cNvCxnSpPr/>
            <p:nvPr/>
          </p:nvCxnSpPr>
          <p:spPr>
            <a:xfrm rot="18480000" flipV="1">
              <a:off x="2940828" y="5860668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Прямая соединительная линия 215"/>
            <p:cNvCxnSpPr/>
            <p:nvPr/>
          </p:nvCxnSpPr>
          <p:spPr>
            <a:xfrm rot="18480000" flipV="1">
              <a:off x="3096401" y="586403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Прямая соединительная линия 216"/>
            <p:cNvCxnSpPr/>
            <p:nvPr/>
          </p:nvCxnSpPr>
          <p:spPr>
            <a:xfrm rot="18480000" flipV="1">
              <a:off x="3251974" y="586739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Прямая соединительная линия 217"/>
            <p:cNvCxnSpPr/>
            <p:nvPr/>
          </p:nvCxnSpPr>
          <p:spPr>
            <a:xfrm rot="18480000" flipV="1">
              <a:off x="3407547" y="5870752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Прямая соединительная линия 218"/>
            <p:cNvCxnSpPr/>
            <p:nvPr/>
          </p:nvCxnSpPr>
          <p:spPr>
            <a:xfrm rot="18480000" flipV="1">
              <a:off x="3563121" y="5874113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Прямая соединительная линия 219"/>
            <p:cNvCxnSpPr/>
            <p:nvPr/>
          </p:nvCxnSpPr>
          <p:spPr>
            <a:xfrm rot="18480000" flipV="1">
              <a:off x="3718693" y="5877474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Прямая соединительная линия 220"/>
            <p:cNvCxnSpPr/>
            <p:nvPr/>
          </p:nvCxnSpPr>
          <p:spPr>
            <a:xfrm rot="18480000" flipV="1">
              <a:off x="3874267" y="5880836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Прямая соединительная линия 221"/>
            <p:cNvCxnSpPr/>
            <p:nvPr/>
          </p:nvCxnSpPr>
          <p:spPr>
            <a:xfrm rot="18480000" flipV="1">
              <a:off x="4029839" y="5884196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3" name="Прямая со стрелкой 222"/>
          <p:cNvCxnSpPr/>
          <p:nvPr/>
        </p:nvCxnSpPr>
        <p:spPr>
          <a:xfrm>
            <a:off x="3289463" y="5446619"/>
            <a:ext cx="3679219" cy="168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Овал 223"/>
          <p:cNvSpPr/>
          <p:nvPr/>
        </p:nvSpPr>
        <p:spPr>
          <a:xfrm>
            <a:off x="5699469" y="5388126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/>
          </a:p>
        </p:txBody>
      </p:sp>
      <p:sp>
        <p:nvSpPr>
          <p:cNvPr id="225" name="TextBox 64"/>
          <p:cNvSpPr txBox="1"/>
          <p:nvPr/>
        </p:nvSpPr>
        <p:spPr>
          <a:xfrm>
            <a:off x="6905722" y="5143512"/>
            <a:ext cx="3809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6" name="TextBox 71"/>
          <p:cNvSpPr txBox="1"/>
          <p:nvPr/>
        </p:nvSpPr>
        <p:spPr>
          <a:xfrm>
            <a:off x="4366244" y="5465995"/>
            <a:ext cx="507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–1</a:t>
            </a:r>
            <a:endParaRPr lang="ru-RU" sz="2000" dirty="0"/>
          </a:p>
        </p:txBody>
      </p:sp>
      <p:sp>
        <p:nvSpPr>
          <p:cNvPr id="227" name="TextBox 74"/>
          <p:cNvSpPr txBox="1"/>
          <p:nvPr/>
        </p:nvSpPr>
        <p:spPr>
          <a:xfrm>
            <a:off x="5572132" y="5465995"/>
            <a:ext cx="444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1</a:t>
            </a:r>
            <a:endParaRPr lang="ru-RU" sz="2000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228" name="Picture 3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1376" y="5522393"/>
            <a:ext cx="381658" cy="350413"/>
          </a:xfrm>
          <a:prstGeom prst="rect">
            <a:avLst/>
          </a:prstGeom>
          <a:noFill/>
        </p:spPr>
      </p:pic>
      <p:pic>
        <p:nvPicPr>
          <p:cNvPr id="229" name="Picture 5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879" y="5537433"/>
            <a:ext cx="234866" cy="350413"/>
          </a:xfrm>
          <a:prstGeom prst="rect">
            <a:avLst/>
          </a:prstGeom>
          <a:noFill/>
        </p:spPr>
      </p:pic>
      <p:grpSp>
        <p:nvGrpSpPr>
          <p:cNvPr id="230" name="Группа 83"/>
          <p:cNvGrpSpPr/>
          <p:nvPr/>
        </p:nvGrpSpPr>
        <p:grpSpPr>
          <a:xfrm flipH="1">
            <a:off x="5826058" y="5446624"/>
            <a:ext cx="968785" cy="183447"/>
            <a:chOff x="3015042" y="5786454"/>
            <a:chExt cx="1089999" cy="172944"/>
          </a:xfrm>
        </p:grpSpPr>
        <p:cxnSp>
          <p:nvCxnSpPr>
            <p:cNvPr id="231" name="Прямая соединительная линия 230"/>
            <p:cNvCxnSpPr/>
            <p:nvPr/>
          </p:nvCxnSpPr>
          <p:spPr>
            <a:xfrm rot="18480000" flipV="1">
              <a:off x="2940828" y="5860668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Прямая соединительная линия 231"/>
            <p:cNvCxnSpPr/>
            <p:nvPr/>
          </p:nvCxnSpPr>
          <p:spPr>
            <a:xfrm rot="18480000" flipV="1">
              <a:off x="3096401" y="586403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Прямая соединительная линия 232"/>
            <p:cNvCxnSpPr/>
            <p:nvPr/>
          </p:nvCxnSpPr>
          <p:spPr>
            <a:xfrm rot="18480000" flipV="1">
              <a:off x="3251974" y="5867390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Прямая соединительная линия 233"/>
            <p:cNvCxnSpPr/>
            <p:nvPr/>
          </p:nvCxnSpPr>
          <p:spPr>
            <a:xfrm rot="18480000" flipV="1">
              <a:off x="3407547" y="5870752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Прямая соединительная линия 234"/>
            <p:cNvCxnSpPr/>
            <p:nvPr/>
          </p:nvCxnSpPr>
          <p:spPr>
            <a:xfrm rot="18480000" flipV="1">
              <a:off x="3563121" y="5874113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Прямая соединительная линия 235"/>
            <p:cNvCxnSpPr/>
            <p:nvPr/>
          </p:nvCxnSpPr>
          <p:spPr>
            <a:xfrm rot="18480000" flipV="1">
              <a:off x="3718693" y="5877474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Прямая соединительная линия 236"/>
            <p:cNvCxnSpPr/>
            <p:nvPr/>
          </p:nvCxnSpPr>
          <p:spPr>
            <a:xfrm rot="18480000" flipV="1">
              <a:off x="3874267" y="5880836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Прямая соединительная линия 237"/>
            <p:cNvCxnSpPr/>
            <p:nvPr/>
          </p:nvCxnSpPr>
          <p:spPr>
            <a:xfrm rot="18480000" flipV="1">
              <a:off x="4029839" y="5884196"/>
              <a:ext cx="149416" cy="9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9" name="Прямая со стрелкой 238"/>
          <p:cNvCxnSpPr/>
          <p:nvPr/>
        </p:nvCxnSpPr>
        <p:spPr>
          <a:xfrm>
            <a:off x="3289463" y="5968112"/>
            <a:ext cx="3679219" cy="168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64"/>
          <p:cNvSpPr txBox="1"/>
          <p:nvPr/>
        </p:nvSpPr>
        <p:spPr>
          <a:xfrm>
            <a:off x="6905722" y="5715016"/>
            <a:ext cx="3809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1" name="Овал 240"/>
          <p:cNvSpPr/>
          <p:nvPr/>
        </p:nvSpPr>
        <p:spPr>
          <a:xfrm>
            <a:off x="5112184" y="5929330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/>
          </a:p>
        </p:txBody>
      </p:sp>
      <p:grpSp>
        <p:nvGrpSpPr>
          <p:cNvPr id="242" name="Группа 87"/>
          <p:cNvGrpSpPr/>
          <p:nvPr/>
        </p:nvGrpSpPr>
        <p:grpSpPr>
          <a:xfrm>
            <a:off x="4222417" y="5255627"/>
            <a:ext cx="1968098" cy="151553"/>
            <a:chOff x="2714612" y="5929330"/>
            <a:chExt cx="2214578" cy="142876"/>
          </a:xfrm>
        </p:grpSpPr>
        <p:grpSp>
          <p:nvGrpSpPr>
            <p:cNvPr id="243" name="Группа 95"/>
            <p:cNvGrpSpPr/>
            <p:nvPr/>
          </p:nvGrpSpPr>
          <p:grpSpPr>
            <a:xfrm>
              <a:off x="2714612" y="5929330"/>
              <a:ext cx="643262" cy="142876"/>
              <a:chOff x="3170615" y="5789816"/>
              <a:chExt cx="778854" cy="166222"/>
            </a:xfrm>
          </p:grpSpPr>
          <p:cxnSp>
            <p:nvCxnSpPr>
              <p:cNvPr id="258" name="Прямая соединительная линия 257"/>
              <p:cNvCxnSpPr/>
              <p:nvPr/>
            </p:nvCxnSpPr>
            <p:spPr>
              <a:xfrm rot="18480000" flipV="1">
                <a:off x="3096401" y="586403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Прямая соединительная линия 258"/>
              <p:cNvCxnSpPr/>
              <p:nvPr/>
            </p:nvCxnSpPr>
            <p:spPr>
              <a:xfrm rot="18480000" flipV="1">
                <a:off x="3251974" y="586739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Прямая соединительная линия 259"/>
              <p:cNvCxnSpPr/>
              <p:nvPr/>
            </p:nvCxnSpPr>
            <p:spPr>
              <a:xfrm rot="18480000" flipV="1">
                <a:off x="3407547" y="5870752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Прямая соединительная линия 260"/>
              <p:cNvCxnSpPr/>
              <p:nvPr/>
            </p:nvCxnSpPr>
            <p:spPr>
              <a:xfrm rot="18480000" flipV="1">
                <a:off x="3563121" y="5874113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Прямая соединительная линия 261"/>
              <p:cNvCxnSpPr/>
              <p:nvPr/>
            </p:nvCxnSpPr>
            <p:spPr>
              <a:xfrm rot="18480000" flipV="1">
                <a:off x="3718693" y="5877474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Прямая соединительная линия 262"/>
              <p:cNvCxnSpPr/>
              <p:nvPr/>
            </p:nvCxnSpPr>
            <p:spPr>
              <a:xfrm rot="18480000" flipV="1">
                <a:off x="3874267" y="5880836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4" name="Группа 96"/>
            <p:cNvGrpSpPr/>
            <p:nvPr/>
          </p:nvGrpSpPr>
          <p:grpSpPr>
            <a:xfrm>
              <a:off x="3500430" y="5929330"/>
              <a:ext cx="643262" cy="142876"/>
              <a:chOff x="3170615" y="5789816"/>
              <a:chExt cx="778854" cy="166222"/>
            </a:xfrm>
          </p:grpSpPr>
          <p:cxnSp>
            <p:nvCxnSpPr>
              <p:cNvPr id="252" name="Прямая соединительная линия 251"/>
              <p:cNvCxnSpPr/>
              <p:nvPr/>
            </p:nvCxnSpPr>
            <p:spPr>
              <a:xfrm rot="18480000" flipV="1">
                <a:off x="3096401" y="586403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Прямая соединительная линия 252"/>
              <p:cNvCxnSpPr/>
              <p:nvPr/>
            </p:nvCxnSpPr>
            <p:spPr>
              <a:xfrm rot="18480000" flipV="1">
                <a:off x="3251974" y="586739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Прямая соединительная линия 253"/>
              <p:cNvCxnSpPr/>
              <p:nvPr/>
            </p:nvCxnSpPr>
            <p:spPr>
              <a:xfrm rot="18480000" flipV="1">
                <a:off x="3407547" y="5870752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Прямая соединительная линия 254"/>
              <p:cNvCxnSpPr/>
              <p:nvPr/>
            </p:nvCxnSpPr>
            <p:spPr>
              <a:xfrm rot="18480000" flipV="1">
                <a:off x="3563121" y="5874113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Прямая соединительная линия 255"/>
              <p:cNvCxnSpPr/>
              <p:nvPr/>
            </p:nvCxnSpPr>
            <p:spPr>
              <a:xfrm rot="18480000" flipV="1">
                <a:off x="3718693" y="5877474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Прямая соединительная линия 256"/>
              <p:cNvCxnSpPr/>
              <p:nvPr/>
            </p:nvCxnSpPr>
            <p:spPr>
              <a:xfrm rot="18480000" flipV="1">
                <a:off x="3874267" y="5880836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5" name="Группа 97"/>
            <p:cNvGrpSpPr/>
            <p:nvPr/>
          </p:nvGrpSpPr>
          <p:grpSpPr>
            <a:xfrm>
              <a:off x="4285928" y="5929330"/>
              <a:ext cx="643262" cy="142876"/>
              <a:chOff x="3170615" y="5789816"/>
              <a:chExt cx="778854" cy="166222"/>
            </a:xfrm>
          </p:grpSpPr>
          <p:cxnSp>
            <p:nvCxnSpPr>
              <p:cNvPr id="246" name="Прямая соединительная линия 245"/>
              <p:cNvCxnSpPr/>
              <p:nvPr/>
            </p:nvCxnSpPr>
            <p:spPr>
              <a:xfrm rot="18480000" flipV="1">
                <a:off x="3096401" y="586403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Прямая соединительная линия 246"/>
              <p:cNvCxnSpPr/>
              <p:nvPr/>
            </p:nvCxnSpPr>
            <p:spPr>
              <a:xfrm rot="18480000" flipV="1">
                <a:off x="3251974" y="586739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Прямая соединительная линия 247"/>
              <p:cNvCxnSpPr/>
              <p:nvPr/>
            </p:nvCxnSpPr>
            <p:spPr>
              <a:xfrm rot="18480000" flipV="1">
                <a:off x="3407547" y="5870752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Прямая соединительная линия 248"/>
              <p:cNvCxnSpPr/>
              <p:nvPr/>
            </p:nvCxnSpPr>
            <p:spPr>
              <a:xfrm rot="18480000" flipV="1">
                <a:off x="3563121" y="5874113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Прямая соединительная линия 249"/>
              <p:cNvCxnSpPr/>
              <p:nvPr/>
            </p:nvCxnSpPr>
            <p:spPr>
              <a:xfrm rot="18480000" flipV="1">
                <a:off x="3718693" y="5877474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Прямая соединительная линия 250"/>
              <p:cNvCxnSpPr/>
              <p:nvPr/>
            </p:nvCxnSpPr>
            <p:spPr>
              <a:xfrm rot="18480000" flipV="1">
                <a:off x="3874267" y="5880836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64" name="Прямая соединительная линия 62"/>
          <p:cNvCxnSpPr/>
          <p:nvPr/>
        </p:nvCxnSpPr>
        <p:spPr>
          <a:xfrm rot="10800000">
            <a:off x="6265233" y="4861961"/>
            <a:ext cx="643404" cy="823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Овал 63"/>
          <p:cNvSpPr/>
          <p:nvPr/>
        </p:nvSpPr>
        <p:spPr>
          <a:xfrm>
            <a:off x="4587698" y="5388126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/>
          </a:p>
        </p:txBody>
      </p:sp>
      <p:sp>
        <p:nvSpPr>
          <p:cNvPr id="266" name="Овал 265"/>
          <p:cNvSpPr/>
          <p:nvPr/>
        </p:nvSpPr>
        <p:spPr>
          <a:xfrm>
            <a:off x="4048808" y="5388126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/>
          </a:p>
        </p:txBody>
      </p:sp>
      <p:cxnSp>
        <p:nvCxnSpPr>
          <p:cNvPr id="267" name="Прямая соединительная линия 266"/>
          <p:cNvCxnSpPr/>
          <p:nvPr/>
        </p:nvCxnSpPr>
        <p:spPr>
          <a:xfrm>
            <a:off x="4133274" y="5455109"/>
            <a:ext cx="514724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Прямая соединительная линия 267"/>
          <p:cNvCxnSpPr/>
          <p:nvPr/>
        </p:nvCxnSpPr>
        <p:spPr>
          <a:xfrm rot="10800000">
            <a:off x="5793402" y="5455869"/>
            <a:ext cx="47183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Овал 268"/>
          <p:cNvSpPr/>
          <p:nvPr/>
        </p:nvSpPr>
        <p:spPr>
          <a:xfrm>
            <a:off x="6249950" y="5388126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/>
          </a:p>
        </p:txBody>
      </p:sp>
      <p:cxnSp>
        <p:nvCxnSpPr>
          <p:cNvPr id="270" name="Прямая соединительная линия 61"/>
          <p:cNvCxnSpPr>
            <a:stCxn id="195" idx="2"/>
          </p:cNvCxnSpPr>
          <p:nvPr/>
        </p:nvCxnSpPr>
        <p:spPr>
          <a:xfrm rot="10800000">
            <a:off x="3286119" y="4861962"/>
            <a:ext cx="766927" cy="823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TextBox 74"/>
          <p:cNvSpPr txBox="1"/>
          <p:nvPr/>
        </p:nvSpPr>
        <p:spPr>
          <a:xfrm>
            <a:off x="5000628" y="5972591"/>
            <a:ext cx="444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0</a:t>
            </a:r>
            <a:endParaRPr lang="ru-RU" sz="2000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0"/>
                            </p:stCondLst>
                            <p:childTnLst>
                              <p:par>
                                <p:cTn id="8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000"/>
                            </p:stCondLst>
                            <p:childTnLst>
                              <p:par>
                                <p:cTn id="9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000"/>
                            </p:stCondLst>
                            <p:childTnLst>
                              <p:par>
                                <p:cTn id="9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000"/>
                            </p:stCondLst>
                            <p:childTnLst>
                              <p:par>
                                <p:cTn id="9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1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2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000"/>
                            </p:stCondLst>
                            <p:childTnLst>
                              <p:par>
                                <p:cTn id="1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3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8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000"/>
                            </p:stCondLst>
                            <p:childTnLst>
                              <p:par>
                                <p:cTn id="2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5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8"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0"/>
      <p:bldP spid="1029" grpId="0"/>
      <p:bldP spid="181" grpId="0"/>
      <p:bldP spid="182" grpId="0" animBg="1"/>
      <p:bldP spid="183" grpId="0" animBg="1"/>
      <p:bldP spid="184" grpId="0" animBg="1"/>
      <p:bldP spid="185" grpId="0" animBg="1"/>
      <p:bldP spid="186" grpId="0"/>
      <p:bldP spid="187" grpId="0"/>
      <p:bldP spid="188" grpId="0"/>
      <p:bldP spid="189" grpId="0"/>
      <p:bldP spid="190" grpId="0"/>
      <p:bldP spid="191" grpId="0"/>
      <p:bldP spid="192" grpId="0"/>
      <p:bldP spid="159" grpId="0" animBg="1"/>
      <p:bldP spid="158" grpId="0" animBg="1"/>
      <p:bldP spid="157" grpId="0" animBg="1"/>
      <p:bldP spid="195" grpId="0" animBg="1"/>
      <p:bldP spid="203" grpId="0"/>
      <p:bldP spid="206" grpId="0" animBg="1"/>
      <p:bldP spid="224" grpId="0" animBg="1"/>
      <p:bldP spid="225" grpId="0"/>
      <p:bldP spid="226" grpId="0"/>
      <p:bldP spid="227" grpId="0"/>
      <p:bldP spid="240" grpId="0"/>
      <p:bldP spid="241" grpId="0" animBg="1"/>
      <p:bldP spid="265" grpId="0" animBg="1"/>
      <p:bldP spid="266" grpId="0" animBg="1"/>
      <p:bldP spid="269" grpId="0" animBg="1"/>
      <p:bldP spid="2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Rectangle 5"/>
          <p:cNvSpPr>
            <a:spLocks noChangeArrowheads="1"/>
          </p:cNvSpPr>
          <p:nvPr/>
        </p:nvSpPr>
        <p:spPr bwMode="auto">
          <a:xfrm>
            <a:off x="3214678" y="1127595"/>
            <a:ext cx="500066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200" b="1" dirty="0" smtClean="0">
                <a:solidFill>
                  <a:srgbClr val="C00000"/>
                </a:soli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II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способ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(метод замены множителей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38413" y="13156"/>
            <a:ext cx="66716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200" b="1" dirty="0" smtClean="0">
                <a:solidFill>
                  <a:srgbClr val="C00000"/>
                </a:solidFill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или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428604"/>
            <a:ext cx="6086475" cy="78105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38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785918" y="1127595"/>
            <a:ext cx="142876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Решение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1500174"/>
            <a:ext cx="3714750" cy="78105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1643050"/>
            <a:ext cx="2238375" cy="390525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1571612"/>
            <a:ext cx="1990725" cy="619125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2357430"/>
            <a:ext cx="1695450" cy="657225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2357430"/>
            <a:ext cx="2286000" cy="638175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3071810"/>
            <a:ext cx="3857625" cy="866775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3071810"/>
            <a:ext cx="3495675" cy="866775"/>
          </a:xfrm>
          <a:prstGeom prst="rect">
            <a:avLst/>
          </a:prstGeom>
          <a:noFill/>
        </p:spPr>
      </p:pic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4071942"/>
            <a:ext cx="3143250" cy="695325"/>
          </a:xfrm>
          <a:prstGeom prst="rect">
            <a:avLst/>
          </a:prstGeom>
          <a:noFill/>
        </p:spPr>
      </p:pic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4000504"/>
            <a:ext cx="1952625" cy="695325"/>
          </a:xfrm>
          <a:prstGeom prst="rect">
            <a:avLst/>
          </a:prstGeom>
          <a:noFill/>
        </p:spPr>
      </p:pic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7" name="Picture 9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4000504"/>
            <a:ext cx="2914650" cy="828675"/>
          </a:xfrm>
          <a:prstGeom prst="rect">
            <a:avLst/>
          </a:prstGeom>
          <a:noFill/>
        </p:spPr>
      </p:pic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0" y="71435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85" name="Группа 184"/>
          <p:cNvGrpSpPr/>
          <p:nvPr/>
        </p:nvGrpSpPr>
        <p:grpSpPr>
          <a:xfrm>
            <a:off x="642910" y="6072206"/>
            <a:ext cx="7286676" cy="544521"/>
            <a:chOff x="642910" y="6072206"/>
            <a:chExt cx="7286676" cy="544521"/>
          </a:xfrm>
        </p:grpSpPr>
        <p:sp>
          <p:nvSpPr>
            <p:cNvPr id="99" name="Скругленный прямоугольник 98"/>
            <p:cNvSpPr/>
            <p:nvPr/>
          </p:nvSpPr>
          <p:spPr>
            <a:xfrm rot="10800000">
              <a:off x="642910" y="6072206"/>
              <a:ext cx="7286676" cy="544521"/>
            </a:xfrm>
            <a:prstGeom prst="roundRect">
              <a:avLst>
                <a:gd name="adj" fmla="val 23762"/>
              </a:avLst>
            </a:prstGeom>
            <a:solidFill>
              <a:schemeClr val="bg1"/>
            </a:solidFill>
            <a:ln w="28575">
              <a:solidFill>
                <a:srgbClr val="C0000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7659" name="Picture 11"/>
            <p:cNvPicPr>
              <a:picLocks noChangeAspect="1" noChangeArrowheads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4348" y="6215082"/>
              <a:ext cx="809625" cy="342900"/>
            </a:xfrm>
            <a:prstGeom prst="rect">
              <a:avLst/>
            </a:prstGeom>
            <a:noFill/>
          </p:spPr>
        </p:pic>
        <p:pic>
          <p:nvPicPr>
            <p:cNvPr id="27662" name="Picture 14"/>
            <p:cNvPicPr>
              <a:picLocks noChangeAspect="1" noChangeArrowheads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71604" y="6143644"/>
              <a:ext cx="6153150" cy="409575"/>
            </a:xfrm>
            <a:prstGeom prst="rect">
              <a:avLst/>
            </a:prstGeom>
            <a:noFill/>
          </p:spPr>
        </p:pic>
      </p:grpSp>
      <p:cxnSp>
        <p:nvCxnSpPr>
          <p:cNvPr id="97" name="Прямая соединительная линия 96"/>
          <p:cNvCxnSpPr/>
          <p:nvPr/>
        </p:nvCxnSpPr>
        <p:spPr>
          <a:xfrm rot="10800000">
            <a:off x="3428992" y="1536174"/>
            <a:ext cx="4464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Полилиния 99"/>
          <p:cNvSpPr/>
          <p:nvPr/>
        </p:nvSpPr>
        <p:spPr>
          <a:xfrm flipH="1">
            <a:off x="1571604" y="5029154"/>
            <a:ext cx="988486" cy="434622"/>
          </a:xfrm>
          <a:custGeom>
            <a:avLst/>
            <a:gdLst>
              <a:gd name="connsiteX0" fmla="*/ 0 w 673100"/>
              <a:gd name="connsiteY0" fmla="*/ 279400 h 279400"/>
              <a:gd name="connsiteX1" fmla="*/ 215900 w 673100"/>
              <a:gd name="connsiteY1" fmla="*/ 101600 h 279400"/>
              <a:gd name="connsiteX2" fmla="*/ 673100 w 673100"/>
              <a:gd name="connsiteY2" fmla="*/ 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3100" h="279400">
                <a:moveTo>
                  <a:pt x="0" y="279400"/>
                </a:moveTo>
                <a:cubicBezTo>
                  <a:pt x="51858" y="213783"/>
                  <a:pt x="103717" y="148167"/>
                  <a:pt x="215900" y="101600"/>
                </a:cubicBezTo>
                <a:cubicBezTo>
                  <a:pt x="328083" y="55033"/>
                  <a:pt x="500591" y="27516"/>
                  <a:pt x="673100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01" name="Полилиния 100"/>
          <p:cNvSpPr/>
          <p:nvPr/>
        </p:nvSpPr>
        <p:spPr>
          <a:xfrm>
            <a:off x="5977857" y="5029154"/>
            <a:ext cx="988486" cy="434622"/>
          </a:xfrm>
          <a:custGeom>
            <a:avLst/>
            <a:gdLst>
              <a:gd name="connsiteX0" fmla="*/ 0 w 673100"/>
              <a:gd name="connsiteY0" fmla="*/ 279400 h 279400"/>
              <a:gd name="connsiteX1" fmla="*/ 215900 w 673100"/>
              <a:gd name="connsiteY1" fmla="*/ 101600 h 279400"/>
              <a:gd name="connsiteX2" fmla="*/ 673100 w 673100"/>
              <a:gd name="connsiteY2" fmla="*/ 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3100" h="279400">
                <a:moveTo>
                  <a:pt x="0" y="279400"/>
                </a:moveTo>
                <a:cubicBezTo>
                  <a:pt x="51858" y="213783"/>
                  <a:pt x="103717" y="148167"/>
                  <a:pt x="215900" y="101600"/>
                </a:cubicBezTo>
                <a:cubicBezTo>
                  <a:pt x="328083" y="55033"/>
                  <a:pt x="500591" y="27516"/>
                  <a:pt x="673100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02" name="TextBox 65"/>
          <p:cNvSpPr txBox="1"/>
          <p:nvPr/>
        </p:nvSpPr>
        <p:spPr>
          <a:xfrm>
            <a:off x="4000496" y="5486300"/>
            <a:ext cx="734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0</a:t>
            </a:r>
            <a:endParaRPr lang="ru-RU" sz="2000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103" name="Прямая со стрелкой 102"/>
          <p:cNvCxnSpPr/>
          <p:nvPr/>
        </p:nvCxnSpPr>
        <p:spPr>
          <a:xfrm>
            <a:off x="1681291" y="5488780"/>
            <a:ext cx="5233938" cy="193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64"/>
          <p:cNvSpPr txBox="1"/>
          <p:nvPr/>
        </p:nvSpPr>
        <p:spPr>
          <a:xfrm>
            <a:off x="6888581" y="5251405"/>
            <a:ext cx="469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х</a:t>
            </a:r>
            <a:endParaRPr lang="ru-RU" sz="2000" i="1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105" name="Picture 3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5600658"/>
            <a:ext cx="470408" cy="310508"/>
          </a:xfrm>
          <a:prstGeom prst="rect">
            <a:avLst/>
          </a:prstGeom>
          <a:noFill/>
        </p:spPr>
      </p:pic>
      <p:pic>
        <p:nvPicPr>
          <p:cNvPr id="106" name="Picture 5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98197" y="5600658"/>
            <a:ext cx="289482" cy="310508"/>
          </a:xfrm>
          <a:prstGeom prst="rect">
            <a:avLst/>
          </a:prstGeom>
          <a:noFill/>
        </p:spPr>
      </p:pic>
      <p:sp>
        <p:nvSpPr>
          <p:cNvPr id="107" name="TextBox 71"/>
          <p:cNvSpPr txBox="1"/>
          <p:nvPr/>
        </p:nvSpPr>
        <p:spPr>
          <a:xfrm>
            <a:off x="3214678" y="5529220"/>
            <a:ext cx="62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–1</a:t>
            </a:r>
            <a:endParaRPr lang="ru-RU" sz="2000" dirty="0"/>
          </a:p>
        </p:txBody>
      </p:sp>
      <p:sp>
        <p:nvSpPr>
          <p:cNvPr id="108" name="TextBox 74"/>
          <p:cNvSpPr txBox="1"/>
          <p:nvPr/>
        </p:nvSpPr>
        <p:spPr>
          <a:xfrm>
            <a:off x="4881505" y="5486300"/>
            <a:ext cx="5477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1</a:t>
            </a:r>
            <a:endParaRPr lang="ru-RU" sz="2000" dirty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109" name="Группа 168"/>
          <p:cNvGrpSpPr/>
          <p:nvPr/>
        </p:nvGrpSpPr>
        <p:grpSpPr>
          <a:xfrm flipH="1">
            <a:off x="5059257" y="5473621"/>
            <a:ext cx="1722048" cy="174295"/>
            <a:chOff x="2714612" y="5929292"/>
            <a:chExt cx="1572132" cy="142914"/>
          </a:xfrm>
        </p:grpSpPr>
        <p:grpSp>
          <p:nvGrpSpPr>
            <p:cNvPr id="110" name="Группа 199"/>
            <p:cNvGrpSpPr/>
            <p:nvPr/>
          </p:nvGrpSpPr>
          <p:grpSpPr>
            <a:xfrm>
              <a:off x="2714612" y="5929330"/>
              <a:ext cx="643262" cy="142876"/>
              <a:chOff x="3170615" y="5789816"/>
              <a:chExt cx="778854" cy="166222"/>
            </a:xfrm>
          </p:grpSpPr>
          <p:cxnSp>
            <p:nvCxnSpPr>
              <p:cNvPr id="119" name="Прямая соединительная линия 118"/>
              <p:cNvCxnSpPr/>
              <p:nvPr/>
            </p:nvCxnSpPr>
            <p:spPr>
              <a:xfrm rot="18480000" flipV="1">
                <a:off x="3096401" y="586403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Прямая соединительная линия 119"/>
              <p:cNvCxnSpPr/>
              <p:nvPr/>
            </p:nvCxnSpPr>
            <p:spPr>
              <a:xfrm rot="18480000" flipV="1">
                <a:off x="3251974" y="586739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Прямая соединительная линия 120"/>
              <p:cNvCxnSpPr/>
              <p:nvPr/>
            </p:nvCxnSpPr>
            <p:spPr>
              <a:xfrm rot="18480000" flipV="1">
                <a:off x="3407547" y="5870752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Прямая соединительная линия 121"/>
              <p:cNvCxnSpPr/>
              <p:nvPr/>
            </p:nvCxnSpPr>
            <p:spPr>
              <a:xfrm rot="18480000" flipV="1">
                <a:off x="3563121" y="5874113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Прямая соединительная линия 122"/>
              <p:cNvCxnSpPr/>
              <p:nvPr/>
            </p:nvCxnSpPr>
            <p:spPr>
              <a:xfrm rot="18480000" flipV="1">
                <a:off x="3718693" y="5877474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Прямая соединительная линия 123"/>
              <p:cNvCxnSpPr/>
              <p:nvPr/>
            </p:nvCxnSpPr>
            <p:spPr>
              <a:xfrm rot="18480000" flipV="1">
                <a:off x="3874267" y="5880836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Группа 200"/>
            <p:cNvGrpSpPr/>
            <p:nvPr/>
          </p:nvGrpSpPr>
          <p:grpSpPr>
            <a:xfrm>
              <a:off x="3500430" y="5929330"/>
              <a:ext cx="643262" cy="142876"/>
              <a:chOff x="3170615" y="5789816"/>
              <a:chExt cx="778854" cy="166222"/>
            </a:xfrm>
          </p:grpSpPr>
          <p:cxnSp>
            <p:nvCxnSpPr>
              <p:cNvPr id="113" name="Прямая соединительная линия 112"/>
              <p:cNvCxnSpPr/>
              <p:nvPr/>
            </p:nvCxnSpPr>
            <p:spPr>
              <a:xfrm rot="18480000" flipV="1">
                <a:off x="3096401" y="586403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Прямая соединительная линия 113"/>
              <p:cNvCxnSpPr/>
              <p:nvPr/>
            </p:nvCxnSpPr>
            <p:spPr>
              <a:xfrm rot="18480000" flipV="1">
                <a:off x="3251974" y="586739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Прямая соединительная линия 114"/>
              <p:cNvCxnSpPr/>
              <p:nvPr/>
            </p:nvCxnSpPr>
            <p:spPr>
              <a:xfrm rot="18480000" flipV="1">
                <a:off x="3407547" y="5870752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Прямая соединительная линия 115"/>
              <p:cNvCxnSpPr/>
              <p:nvPr/>
            </p:nvCxnSpPr>
            <p:spPr>
              <a:xfrm rot="18480000" flipV="1">
                <a:off x="3563121" y="5874113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Прямая соединительная линия 116"/>
              <p:cNvCxnSpPr/>
              <p:nvPr/>
            </p:nvCxnSpPr>
            <p:spPr>
              <a:xfrm rot="18480000" flipV="1">
                <a:off x="3718693" y="5877474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Прямая соединительная линия 117"/>
              <p:cNvCxnSpPr/>
              <p:nvPr/>
            </p:nvCxnSpPr>
            <p:spPr>
              <a:xfrm rot="18480000" flipV="1">
                <a:off x="3874267" y="5880836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Прямая соединительная линия 111"/>
            <p:cNvCxnSpPr/>
            <p:nvPr/>
          </p:nvCxnSpPr>
          <p:spPr>
            <a:xfrm rot="18480000" flipV="1">
              <a:off x="4222121" y="5993099"/>
              <a:ext cx="128429" cy="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Полилиния 124"/>
          <p:cNvSpPr/>
          <p:nvPr/>
        </p:nvSpPr>
        <p:spPr>
          <a:xfrm>
            <a:off x="2515801" y="5140280"/>
            <a:ext cx="944197" cy="333377"/>
          </a:xfrm>
          <a:custGeom>
            <a:avLst/>
            <a:gdLst>
              <a:gd name="connsiteX0" fmla="*/ 0 w 990600"/>
              <a:gd name="connsiteY0" fmla="*/ 186267 h 186267"/>
              <a:gd name="connsiteX1" fmla="*/ 406400 w 990600"/>
              <a:gd name="connsiteY1" fmla="*/ 21167 h 186267"/>
              <a:gd name="connsiteX2" fmla="*/ 774700 w 990600"/>
              <a:gd name="connsiteY2" fmla="*/ 59267 h 186267"/>
              <a:gd name="connsiteX3" fmla="*/ 990600 w 990600"/>
              <a:gd name="connsiteY3" fmla="*/ 186267 h 186267"/>
              <a:gd name="connsiteX4" fmla="*/ 990600 w 990600"/>
              <a:gd name="connsiteY4" fmla="*/ 186267 h 186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186267">
                <a:moveTo>
                  <a:pt x="0" y="186267"/>
                </a:moveTo>
                <a:cubicBezTo>
                  <a:pt x="138641" y="114300"/>
                  <a:pt x="277283" y="42334"/>
                  <a:pt x="406400" y="21167"/>
                </a:cubicBezTo>
                <a:cubicBezTo>
                  <a:pt x="535517" y="0"/>
                  <a:pt x="677334" y="31750"/>
                  <a:pt x="774700" y="59267"/>
                </a:cubicBezTo>
                <a:cubicBezTo>
                  <a:pt x="872066" y="86784"/>
                  <a:pt x="990600" y="186267"/>
                  <a:pt x="990600" y="186267"/>
                </a:cubicBezTo>
                <a:lnTo>
                  <a:pt x="990600" y="186267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6" name="Полилиния 125"/>
          <p:cNvSpPr/>
          <p:nvPr/>
        </p:nvSpPr>
        <p:spPr>
          <a:xfrm>
            <a:off x="3459998" y="5140280"/>
            <a:ext cx="734376" cy="333377"/>
          </a:xfrm>
          <a:custGeom>
            <a:avLst/>
            <a:gdLst>
              <a:gd name="connsiteX0" fmla="*/ 0 w 990600"/>
              <a:gd name="connsiteY0" fmla="*/ 186267 h 186267"/>
              <a:gd name="connsiteX1" fmla="*/ 406400 w 990600"/>
              <a:gd name="connsiteY1" fmla="*/ 21167 h 186267"/>
              <a:gd name="connsiteX2" fmla="*/ 774700 w 990600"/>
              <a:gd name="connsiteY2" fmla="*/ 59267 h 186267"/>
              <a:gd name="connsiteX3" fmla="*/ 990600 w 990600"/>
              <a:gd name="connsiteY3" fmla="*/ 186267 h 186267"/>
              <a:gd name="connsiteX4" fmla="*/ 990600 w 990600"/>
              <a:gd name="connsiteY4" fmla="*/ 186267 h 186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186267">
                <a:moveTo>
                  <a:pt x="0" y="186267"/>
                </a:moveTo>
                <a:cubicBezTo>
                  <a:pt x="138641" y="114300"/>
                  <a:pt x="277283" y="42334"/>
                  <a:pt x="406400" y="21167"/>
                </a:cubicBezTo>
                <a:cubicBezTo>
                  <a:pt x="535517" y="0"/>
                  <a:pt x="677334" y="31750"/>
                  <a:pt x="774700" y="59267"/>
                </a:cubicBezTo>
                <a:cubicBezTo>
                  <a:pt x="872066" y="86784"/>
                  <a:pt x="990600" y="186267"/>
                  <a:pt x="990600" y="186267"/>
                </a:cubicBezTo>
                <a:lnTo>
                  <a:pt x="990600" y="186267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7" name="Полилиния 126"/>
          <p:cNvSpPr/>
          <p:nvPr/>
        </p:nvSpPr>
        <p:spPr>
          <a:xfrm>
            <a:off x="4194374" y="5140280"/>
            <a:ext cx="839286" cy="333377"/>
          </a:xfrm>
          <a:custGeom>
            <a:avLst/>
            <a:gdLst>
              <a:gd name="connsiteX0" fmla="*/ 0 w 990600"/>
              <a:gd name="connsiteY0" fmla="*/ 186267 h 186267"/>
              <a:gd name="connsiteX1" fmla="*/ 406400 w 990600"/>
              <a:gd name="connsiteY1" fmla="*/ 21167 h 186267"/>
              <a:gd name="connsiteX2" fmla="*/ 774700 w 990600"/>
              <a:gd name="connsiteY2" fmla="*/ 59267 h 186267"/>
              <a:gd name="connsiteX3" fmla="*/ 990600 w 990600"/>
              <a:gd name="connsiteY3" fmla="*/ 186267 h 186267"/>
              <a:gd name="connsiteX4" fmla="*/ 990600 w 990600"/>
              <a:gd name="connsiteY4" fmla="*/ 186267 h 186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186267">
                <a:moveTo>
                  <a:pt x="0" y="186267"/>
                </a:moveTo>
                <a:cubicBezTo>
                  <a:pt x="138641" y="114300"/>
                  <a:pt x="277283" y="42334"/>
                  <a:pt x="406400" y="21167"/>
                </a:cubicBezTo>
                <a:cubicBezTo>
                  <a:pt x="535517" y="0"/>
                  <a:pt x="677334" y="31750"/>
                  <a:pt x="774700" y="59267"/>
                </a:cubicBezTo>
                <a:cubicBezTo>
                  <a:pt x="872066" y="86784"/>
                  <a:pt x="990600" y="186267"/>
                  <a:pt x="990600" y="186267"/>
                </a:cubicBezTo>
                <a:lnTo>
                  <a:pt x="990600" y="186267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8" name="Полилиния 127"/>
          <p:cNvSpPr/>
          <p:nvPr/>
        </p:nvSpPr>
        <p:spPr>
          <a:xfrm>
            <a:off x="5033660" y="5140280"/>
            <a:ext cx="944197" cy="333377"/>
          </a:xfrm>
          <a:custGeom>
            <a:avLst/>
            <a:gdLst>
              <a:gd name="connsiteX0" fmla="*/ 0 w 990600"/>
              <a:gd name="connsiteY0" fmla="*/ 186267 h 186267"/>
              <a:gd name="connsiteX1" fmla="*/ 406400 w 990600"/>
              <a:gd name="connsiteY1" fmla="*/ 21167 h 186267"/>
              <a:gd name="connsiteX2" fmla="*/ 774700 w 990600"/>
              <a:gd name="connsiteY2" fmla="*/ 59267 h 186267"/>
              <a:gd name="connsiteX3" fmla="*/ 990600 w 990600"/>
              <a:gd name="connsiteY3" fmla="*/ 186267 h 186267"/>
              <a:gd name="connsiteX4" fmla="*/ 990600 w 990600"/>
              <a:gd name="connsiteY4" fmla="*/ 186267 h 186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186267">
                <a:moveTo>
                  <a:pt x="0" y="186267"/>
                </a:moveTo>
                <a:cubicBezTo>
                  <a:pt x="138641" y="114300"/>
                  <a:pt x="277283" y="42334"/>
                  <a:pt x="406400" y="21167"/>
                </a:cubicBezTo>
                <a:cubicBezTo>
                  <a:pt x="535517" y="0"/>
                  <a:pt x="677334" y="31750"/>
                  <a:pt x="774700" y="59267"/>
                </a:cubicBezTo>
                <a:cubicBezTo>
                  <a:pt x="872066" y="86784"/>
                  <a:pt x="990600" y="186267"/>
                  <a:pt x="990600" y="186267"/>
                </a:cubicBezTo>
                <a:lnTo>
                  <a:pt x="990600" y="186267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9" name="Овал 128"/>
          <p:cNvSpPr/>
          <p:nvPr/>
        </p:nvSpPr>
        <p:spPr>
          <a:xfrm>
            <a:off x="2487407" y="5421527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30" name="Овал 129"/>
          <p:cNvSpPr/>
          <p:nvPr/>
        </p:nvSpPr>
        <p:spPr>
          <a:xfrm>
            <a:off x="5936398" y="5421527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/>
          </a:p>
        </p:txBody>
      </p:sp>
      <p:sp>
        <p:nvSpPr>
          <p:cNvPr id="131" name="TextBox 70"/>
          <p:cNvSpPr txBox="1"/>
          <p:nvPr/>
        </p:nvSpPr>
        <p:spPr>
          <a:xfrm>
            <a:off x="5279489" y="5122386"/>
            <a:ext cx="419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+</a:t>
            </a:r>
            <a:endParaRPr lang="ru-RU" sz="2000" b="1" dirty="0"/>
          </a:p>
        </p:txBody>
      </p:sp>
      <p:sp>
        <p:nvSpPr>
          <p:cNvPr id="132" name="TextBox 71"/>
          <p:cNvSpPr txBox="1"/>
          <p:nvPr/>
        </p:nvSpPr>
        <p:spPr>
          <a:xfrm>
            <a:off x="4404195" y="5122386"/>
            <a:ext cx="419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–</a:t>
            </a:r>
            <a:endParaRPr lang="ru-RU" sz="2000" b="1" dirty="0"/>
          </a:p>
        </p:txBody>
      </p:sp>
      <p:sp>
        <p:nvSpPr>
          <p:cNvPr id="133" name="TextBox 71"/>
          <p:cNvSpPr txBox="1"/>
          <p:nvPr/>
        </p:nvSpPr>
        <p:spPr>
          <a:xfrm>
            <a:off x="3669820" y="5122386"/>
            <a:ext cx="419643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–</a:t>
            </a:r>
            <a:endParaRPr lang="ru-RU" sz="2000" b="1" dirty="0"/>
          </a:p>
        </p:txBody>
      </p:sp>
      <p:sp>
        <p:nvSpPr>
          <p:cNvPr id="134" name="TextBox 70"/>
          <p:cNvSpPr txBox="1"/>
          <p:nvPr/>
        </p:nvSpPr>
        <p:spPr>
          <a:xfrm>
            <a:off x="2830533" y="5122386"/>
            <a:ext cx="419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+</a:t>
            </a:r>
            <a:endParaRPr lang="ru-RU" sz="2000" b="1" dirty="0"/>
          </a:p>
        </p:txBody>
      </p:sp>
      <p:sp>
        <p:nvSpPr>
          <p:cNvPr id="135" name="TextBox 70"/>
          <p:cNvSpPr txBox="1"/>
          <p:nvPr/>
        </p:nvSpPr>
        <p:spPr>
          <a:xfrm>
            <a:off x="1781426" y="5122386"/>
            <a:ext cx="419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+</a:t>
            </a:r>
            <a:endParaRPr lang="ru-RU" sz="2000" b="1" dirty="0"/>
          </a:p>
        </p:txBody>
      </p:sp>
      <p:grpSp>
        <p:nvGrpSpPr>
          <p:cNvPr id="136" name="Группа 182"/>
          <p:cNvGrpSpPr/>
          <p:nvPr/>
        </p:nvGrpSpPr>
        <p:grpSpPr>
          <a:xfrm>
            <a:off x="1737961" y="5473657"/>
            <a:ext cx="1722048" cy="174295"/>
            <a:chOff x="2714612" y="5929292"/>
            <a:chExt cx="1572132" cy="142914"/>
          </a:xfrm>
        </p:grpSpPr>
        <p:grpSp>
          <p:nvGrpSpPr>
            <p:cNvPr id="137" name="Группа 184"/>
            <p:cNvGrpSpPr/>
            <p:nvPr/>
          </p:nvGrpSpPr>
          <p:grpSpPr>
            <a:xfrm>
              <a:off x="2714612" y="5929330"/>
              <a:ext cx="643262" cy="142876"/>
              <a:chOff x="3170615" y="5789816"/>
              <a:chExt cx="778854" cy="166222"/>
            </a:xfrm>
          </p:grpSpPr>
          <p:cxnSp>
            <p:nvCxnSpPr>
              <p:cNvPr id="146" name="Прямая соединительная линия 145"/>
              <p:cNvCxnSpPr/>
              <p:nvPr/>
            </p:nvCxnSpPr>
            <p:spPr>
              <a:xfrm rot="18480000" flipV="1">
                <a:off x="3096401" y="586403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Прямая соединительная линия 146"/>
              <p:cNvCxnSpPr/>
              <p:nvPr/>
            </p:nvCxnSpPr>
            <p:spPr>
              <a:xfrm rot="18480000" flipV="1">
                <a:off x="3251974" y="586739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Прямая соединительная линия 147"/>
              <p:cNvCxnSpPr/>
              <p:nvPr/>
            </p:nvCxnSpPr>
            <p:spPr>
              <a:xfrm rot="18480000" flipV="1">
                <a:off x="3407547" y="5870752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Прямая соединительная линия 148"/>
              <p:cNvCxnSpPr/>
              <p:nvPr/>
            </p:nvCxnSpPr>
            <p:spPr>
              <a:xfrm rot="18480000" flipV="1">
                <a:off x="3563121" y="5874113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Прямая соединительная линия 149"/>
              <p:cNvCxnSpPr/>
              <p:nvPr/>
            </p:nvCxnSpPr>
            <p:spPr>
              <a:xfrm rot="18480000" flipV="1">
                <a:off x="3718693" y="5877474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Прямая соединительная линия 150"/>
              <p:cNvCxnSpPr/>
              <p:nvPr/>
            </p:nvCxnSpPr>
            <p:spPr>
              <a:xfrm rot="18480000" flipV="1">
                <a:off x="3874267" y="5880836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Группа 185"/>
            <p:cNvGrpSpPr/>
            <p:nvPr/>
          </p:nvGrpSpPr>
          <p:grpSpPr>
            <a:xfrm>
              <a:off x="3500430" y="5929330"/>
              <a:ext cx="643262" cy="142876"/>
              <a:chOff x="3170615" y="5789816"/>
              <a:chExt cx="778854" cy="166222"/>
            </a:xfrm>
          </p:grpSpPr>
          <p:cxnSp>
            <p:nvCxnSpPr>
              <p:cNvPr id="140" name="Прямая соединительная линия 139"/>
              <p:cNvCxnSpPr/>
              <p:nvPr/>
            </p:nvCxnSpPr>
            <p:spPr>
              <a:xfrm rot="18480000" flipV="1">
                <a:off x="3096401" y="586403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Прямая соединительная линия 140"/>
              <p:cNvCxnSpPr/>
              <p:nvPr/>
            </p:nvCxnSpPr>
            <p:spPr>
              <a:xfrm rot="18480000" flipV="1">
                <a:off x="3251974" y="5867390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Прямая соединительная линия 141"/>
              <p:cNvCxnSpPr/>
              <p:nvPr/>
            </p:nvCxnSpPr>
            <p:spPr>
              <a:xfrm rot="18480000" flipV="1">
                <a:off x="3407547" y="5870752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Прямая соединительная линия 142"/>
              <p:cNvCxnSpPr/>
              <p:nvPr/>
            </p:nvCxnSpPr>
            <p:spPr>
              <a:xfrm rot="18480000" flipV="1">
                <a:off x="3563121" y="5874113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Прямая соединительная линия 143"/>
              <p:cNvCxnSpPr/>
              <p:nvPr/>
            </p:nvCxnSpPr>
            <p:spPr>
              <a:xfrm rot="18480000" flipV="1">
                <a:off x="3718693" y="5877474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Прямая соединительная линия 144"/>
              <p:cNvCxnSpPr/>
              <p:nvPr/>
            </p:nvCxnSpPr>
            <p:spPr>
              <a:xfrm rot="18480000" flipV="1">
                <a:off x="3874267" y="5880836"/>
                <a:ext cx="149416" cy="9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9" name="Прямая соединительная линия 138"/>
            <p:cNvCxnSpPr/>
            <p:nvPr/>
          </p:nvCxnSpPr>
          <p:spPr>
            <a:xfrm rot="18480000" flipV="1">
              <a:off x="4222121" y="5993099"/>
              <a:ext cx="128429" cy="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2" name="TextBox 70"/>
          <p:cNvSpPr txBox="1"/>
          <p:nvPr/>
        </p:nvSpPr>
        <p:spPr>
          <a:xfrm>
            <a:off x="6292589" y="5051260"/>
            <a:ext cx="419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+</a:t>
            </a:r>
            <a:endParaRPr lang="ru-RU" sz="2000" b="1" dirty="0"/>
          </a:p>
        </p:txBody>
      </p:sp>
      <p:sp>
        <p:nvSpPr>
          <p:cNvPr id="153" name="Овал 152"/>
          <p:cNvSpPr/>
          <p:nvPr/>
        </p:nvSpPr>
        <p:spPr>
          <a:xfrm>
            <a:off x="3385679" y="5408305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/>
          </a:p>
        </p:txBody>
      </p:sp>
      <p:sp>
        <p:nvSpPr>
          <p:cNvPr id="154" name="Овал 153"/>
          <p:cNvSpPr/>
          <p:nvPr/>
        </p:nvSpPr>
        <p:spPr>
          <a:xfrm rot="10800000">
            <a:off x="4101053" y="5422531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/>
          </a:p>
        </p:txBody>
      </p:sp>
      <p:sp>
        <p:nvSpPr>
          <p:cNvPr id="155" name="Овал 154"/>
          <p:cNvSpPr/>
          <p:nvPr/>
        </p:nvSpPr>
        <p:spPr>
          <a:xfrm>
            <a:off x="4942604" y="5408305"/>
            <a:ext cx="108000" cy="108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69" name="Группа 168"/>
          <p:cNvGrpSpPr/>
          <p:nvPr/>
        </p:nvGrpSpPr>
        <p:grpSpPr>
          <a:xfrm>
            <a:off x="6143636" y="2143116"/>
            <a:ext cx="2357454" cy="714379"/>
            <a:chOff x="5286380" y="2143116"/>
            <a:chExt cx="2357454" cy="714379"/>
          </a:xfrm>
        </p:grpSpPr>
        <p:sp>
          <p:nvSpPr>
            <p:cNvPr id="157" name="AutoShape 62"/>
            <p:cNvSpPr>
              <a:spLocks noChangeArrowheads="1"/>
            </p:cNvSpPr>
            <p:nvPr/>
          </p:nvSpPr>
          <p:spPr bwMode="auto">
            <a:xfrm>
              <a:off x="5286380" y="2143116"/>
              <a:ext cx="2357454" cy="714379"/>
            </a:xfrm>
            <a:prstGeom prst="wedgeEllipseCallout">
              <a:avLst>
                <a:gd name="adj1" fmla="val -56823"/>
                <a:gd name="adj2" fmla="val 80776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ru-RU" sz="2000" dirty="0"/>
            </a:p>
          </p:txBody>
        </p:sp>
        <p:pic>
          <p:nvPicPr>
            <p:cNvPr id="22529" name="Picture 1"/>
            <p:cNvPicPr>
              <a:picLocks noChangeAspect="1" noChangeArrowheads="1"/>
            </p:cNvPicPr>
            <p:nvPr/>
          </p:nvPicPr>
          <p:blipFill>
            <a:blip r:embed="rId1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400696" y="2214554"/>
              <a:ext cx="2171700" cy="4572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6000"/>
                            </p:stCondLst>
                            <p:childTnLst>
                              <p:par>
                                <p:cTn id="1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7000"/>
                            </p:stCondLst>
                            <p:childTnLst>
                              <p:par>
                                <p:cTn id="1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9000"/>
                            </p:stCondLst>
                            <p:childTnLst>
                              <p:par>
                                <p:cTn id="1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1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5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4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0"/>
      <p:bldP spid="1029" grpId="0"/>
      <p:bldP spid="100" grpId="0" animBg="1"/>
      <p:bldP spid="101" grpId="0" animBg="1"/>
      <p:bldP spid="102" grpId="0"/>
      <p:bldP spid="107" grpId="0"/>
      <p:bldP spid="108" grpId="0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/>
      <p:bldP spid="132" grpId="0"/>
      <p:bldP spid="133" grpId="0"/>
      <p:bldP spid="134" grpId="0"/>
      <p:bldP spid="135" grpId="0"/>
      <p:bldP spid="152" grpId="0"/>
      <p:bldP spid="153" grpId="0" animBg="1"/>
      <p:bldP spid="154" grpId="0" animBg="1"/>
      <p:bldP spid="15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Скругленный прямоугольник 103"/>
          <p:cNvSpPr/>
          <p:nvPr/>
        </p:nvSpPr>
        <p:spPr>
          <a:xfrm>
            <a:off x="4000496" y="6143644"/>
            <a:ext cx="1571636" cy="642942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Скругленный прямоугольник 100"/>
          <p:cNvSpPr/>
          <p:nvPr/>
        </p:nvSpPr>
        <p:spPr>
          <a:xfrm>
            <a:off x="174910" y="4214818"/>
            <a:ext cx="468000" cy="39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Скругленный прямоугольник 98"/>
          <p:cNvSpPr/>
          <p:nvPr/>
        </p:nvSpPr>
        <p:spPr>
          <a:xfrm rot="10800000">
            <a:off x="71406" y="455611"/>
            <a:ext cx="6286544" cy="3259140"/>
          </a:xfrm>
          <a:prstGeom prst="roundRect">
            <a:avLst>
              <a:gd name="adj" fmla="val 10739"/>
            </a:avLst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6643702" y="92867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Q</a:t>
            </a:r>
            <a:endParaRPr lang="ru-RU" sz="3200" dirty="0"/>
          </a:p>
        </p:txBody>
      </p:sp>
      <p:sp>
        <p:nvSpPr>
          <p:cNvPr id="50" name="Овал 49"/>
          <p:cNvSpPr/>
          <p:nvPr/>
        </p:nvSpPr>
        <p:spPr>
          <a:xfrm rot="10800000">
            <a:off x="6750887" y="3449757"/>
            <a:ext cx="1152000" cy="1152000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 rot="16200000">
            <a:off x="6738294" y="6120490"/>
            <a:ext cx="214314" cy="214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6772836" y="4582076"/>
            <a:ext cx="1764000" cy="1728000"/>
          </a:xfrm>
          <a:prstGeom prst="ellipse">
            <a:avLst/>
          </a:prstGeom>
          <a:noFill/>
          <a:ln w="28575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rot="10800000">
            <a:off x="6738294" y="3441846"/>
            <a:ext cx="972000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500826" y="6240212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А</a:t>
            </a:r>
            <a:endParaRPr lang="ru-RU" sz="3200" dirty="0"/>
          </a:p>
        </p:txBody>
      </p:sp>
      <p:sp>
        <p:nvSpPr>
          <p:cNvPr id="71" name="TextBox 70"/>
          <p:cNvSpPr txBox="1"/>
          <p:nvPr/>
        </p:nvSpPr>
        <p:spPr>
          <a:xfrm>
            <a:off x="6357950" y="314423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</a:t>
            </a:r>
            <a:endParaRPr lang="ru-RU" sz="3200" dirty="0"/>
          </a:p>
        </p:txBody>
      </p:sp>
      <p:sp>
        <p:nvSpPr>
          <p:cNvPr id="74" name="TextBox 73"/>
          <p:cNvSpPr txBox="1"/>
          <p:nvPr/>
        </p:nvSpPr>
        <p:spPr>
          <a:xfrm>
            <a:off x="7858148" y="626336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endParaRPr lang="ru-RU" sz="3200" dirty="0"/>
          </a:p>
        </p:txBody>
      </p:sp>
      <p:sp>
        <p:nvSpPr>
          <p:cNvPr id="75" name="TextBox 74"/>
          <p:cNvSpPr txBox="1"/>
          <p:nvPr/>
        </p:nvSpPr>
        <p:spPr>
          <a:xfrm>
            <a:off x="8786842" y="6263366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</a:t>
            </a:r>
            <a:endParaRPr lang="ru-RU" sz="3200" dirty="0"/>
          </a:p>
        </p:txBody>
      </p:sp>
      <p:sp>
        <p:nvSpPr>
          <p:cNvPr id="77" name="TextBox 76"/>
          <p:cNvSpPr txBox="1"/>
          <p:nvPr/>
        </p:nvSpPr>
        <p:spPr>
          <a:xfrm>
            <a:off x="7715272" y="3072798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endParaRPr lang="ru-RU" sz="3200" dirty="0"/>
          </a:p>
        </p:txBody>
      </p:sp>
      <p:sp>
        <p:nvSpPr>
          <p:cNvPr id="79" name="TextBox 78"/>
          <p:cNvSpPr txBox="1"/>
          <p:nvPr/>
        </p:nvSpPr>
        <p:spPr>
          <a:xfrm>
            <a:off x="7715272" y="5097204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7358082" y="3882758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89" name="Дуга 88"/>
          <p:cNvSpPr/>
          <p:nvPr/>
        </p:nvSpPr>
        <p:spPr>
          <a:xfrm rot="3764580" flipV="1">
            <a:off x="6848131" y="1673260"/>
            <a:ext cx="285752" cy="357190"/>
          </a:xfrm>
          <a:prstGeom prst="arc">
            <a:avLst>
              <a:gd name="adj1" fmla="val 18206227"/>
              <a:gd name="adj2" fmla="val 124453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Дуга 89"/>
          <p:cNvSpPr/>
          <p:nvPr/>
        </p:nvSpPr>
        <p:spPr>
          <a:xfrm rot="6840000">
            <a:off x="6650655" y="1667620"/>
            <a:ext cx="285752" cy="357190"/>
          </a:xfrm>
          <a:prstGeom prst="arc">
            <a:avLst>
              <a:gd name="adj1" fmla="val 18599940"/>
              <a:gd name="adj2" fmla="val 124453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3214678" y="-2283"/>
            <a:ext cx="187583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Задание №18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142876" y="439333"/>
            <a:ext cx="614363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В прямоугольной трапеции </a:t>
            </a:r>
            <a:r>
              <a:rPr lang="en-US" sz="1900" dirty="0" smtClean="0">
                <a:latin typeface="Cambria Math" pitchFamily="18" charset="0"/>
                <a:ea typeface="Cambria Math" pitchFamily="18" charset="0"/>
              </a:rPr>
              <a:t>ABCD</a:t>
            </a:r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 с прямым углом при вершине А проведены две окружности. Одна из них касается боковых сторон и большего, а вторая – боковых сторон и меньшего основания и первой окружности. Прямая, проходящая через центры окружностей пересекает основание </a:t>
            </a:r>
            <a:r>
              <a:rPr lang="en-US" sz="1900" dirty="0" smtClean="0">
                <a:latin typeface="Cambria Math" pitchFamily="18" charset="0"/>
                <a:ea typeface="Cambria Math" pitchFamily="18" charset="0"/>
              </a:rPr>
              <a:t>AD </a:t>
            </a:r>
            <a:r>
              <a:rPr lang="ru-RU" sz="1900" dirty="0" smtClean="0">
                <a:latin typeface="Cambria Math" pitchFamily="18" charset="0"/>
                <a:ea typeface="Cambria Math" pitchFamily="18" charset="0"/>
              </a:rPr>
              <a:t>в точке Р. </a:t>
            </a: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6681" y="2281555"/>
            <a:ext cx="3234131" cy="575941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7069" b="7692"/>
          <a:stretch>
            <a:fillRect/>
          </a:stretch>
        </p:blipFill>
        <p:spPr bwMode="auto">
          <a:xfrm>
            <a:off x="142876" y="2714620"/>
            <a:ext cx="4851200" cy="531642"/>
          </a:xfrm>
          <a:prstGeom prst="rect">
            <a:avLst/>
          </a:prstGeom>
          <a:noFill/>
        </p:spPr>
      </p:pic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643174" y="3783931"/>
            <a:ext cx="27146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Решение.</a:t>
            </a:r>
            <a:r>
              <a:rPr lang="ru-RU" sz="22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endParaRPr lang="ru-RU" sz="2200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2931"/>
          <a:stretch>
            <a:fillRect/>
          </a:stretch>
        </p:blipFill>
        <p:spPr bwMode="auto">
          <a:xfrm>
            <a:off x="357158" y="3138811"/>
            <a:ext cx="2857520" cy="575941"/>
          </a:xfrm>
          <a:prstGeom prst="rect">
            <a:avLst/>
          </a:prstGeom>
          <a:noFill/>
        </p:spPr>
      </p:pic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96"/>
          <a:stretch>
            <a:fillRect/>
          </a:stretch>
        </p:blipFill>
        <p:spPr bwMode="auto">
          <a:xfrm>
            <a:off x="715327" y="4286256"/>
            <a:ext cx="3578065" cy="325755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1893" b="16666"/>
          <a:stretch>
            <a:fillRect/>
          </a:stretch>
        </p:blipFill>
        <p:spPr bwMode="auto">
          <a:xfrm>
            <a:off x="4364830" y="4286256"/>
            <a:ext cx="1493054" cy="271464"/>
          </a:xfrm>
          <a:prstGeom prst="rect">
            <a:avLst/>
          </a:prstGeom>
          <a:noFill/>
        </p:spPr>
      </p:pic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8106"/>
          <a:stretch>
            <a:fillRect/>
          </a:stretch>
        </p:blipFill>
        <p:spPr bwMode="auto">
          <a:xfrm>
            <a:off x="214282" y="4643446"/>
            <a:ext cx="2425055" cy="325755"/>
          </a:xfrm>
          <a:prstGeom prst="rect">
            <a:avLst/>
          </a:prstGeom>
          <a:noFill/>
        </p:spPr>
      </p:pic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4643446"/>
            <a:ext cx="2090261" cy="325755"/>
          </a:xfrm>
          <a:prstGeom prst="rect">
            <a:avLst/>
          </a:prstGeom>
          <a:noFill/>
        </p:spPr>
      </p:pic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5000636"/>
            <a:ext cx="1375410" cy="325755"/>
          </a:xfrm>
          <a:prstGeom prst="rect">
            <a:avLst/>
          </a:prstGeom>
          <a:noFill/>
        </p:spPr>
      </p:pic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34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29860" b="12280"/>
          <a:stretch>
            <a:fillRect/>
          </a:stretch>
        </p:blipFill>
        <p:spPr bwMode="auto">
          <a:xfrm>
            <a:off x="1643042" y="5000636"/>
            <a:ext cx="3071834" cy="285752"/>
          </a:xfrm>
          <a:prstGeom prst="rect">
            <a:avLst/>
          </a:prstGeom>
          <a:noFill/>
        </p:spPr>
      </p:pic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5357826"/>
            <a:ext cx="2841308" cy="325755"/>
          </a:xfrm>
          <a:prstGeom prst="rect">
            <a:avLst/>
          </a:prstGeom>
          <a:noFill/>
        </p:spPr>
      </p:pic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8327"/>
          <a:stretch>
            <a:fillRect/>
          </a:stretch>
        </p:blipFill>
        <p:spPr bwMode="auto">
          <a:xfrm>
            <a:off x="5000628" y="5000636"/>
            <a:ext cx="511227" cy="325755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49" name="Picture 2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8324"/>
          <a:stretch>
            <a:fillRect/>
          </a:stretch>
        </p:blipFill>
        <p:spPr bwMode="auto">
          <a:xfrm>
            <a:off x="2357422" y="5643578"/>
            <a:ext cx="1017992" cy="633413"/>
          </a:xfrm>
          <a:prstGeom prst="rect">
            <a:avLst/>
          </a:prstGeom>
          <a:noFill/>
        </p:spPr>
      </p:pic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6" name="Овал 95"/>
          <p:cNvSpPr/>
          <p:nvPr/>
        </p:nvSpPr>
        <p:spPr>
          <a:xfrm rot="10800000">
            <a:off x="7464958" y="4536996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7" name="Picture 2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676" t="3574" r="71098"/>
          <a:stretch>
            <a:fillRect/>
          </a:stretch>
        </p:blipFill>
        <p:spPr bwMode="auto">
          <a:xfrm>
            <a:off x="3446851" y="5643578"/>
            <a:ext cx="339331" cy="610773"/>
          </a:xfrm>
          <a:prstGeom prst="rect">
            <a:avLst/>
          </a:prstGeom>
          <a:noFill/>
        </p:spPr>
      </p:pic>
      <p:pic>
        <p:nvPicPr>
          <p:cNvPr id="98" name="Picture 2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249" t="3574"/>
          <a:stretch>
            <a:fillRect/>
          </a:stretch>
        </p:blipFill>
        <p:spPr bwMode="auto">
          <a:xfrm>
            <a:off x="3801217" y="5643578"/>
            <a:ext cx="1913791" cy="610772"/>
          </a:xfrm>
          <a:prstGeom prst="rect">
            <a:avLst/>
          </a:prstGeom>
          <a:noFill/>
        </p:spPr>
      </p:pic>
      <p:pic>
        <p:nvPicPr>
          <p:cNvPr id="83" name="Picture 2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347" t="3574" r="40751"/>
          <a:stretch>
            <a:fillRect/>
          </a:stretch>
        </p:blipFill>
        <p:spPr bwMode="auto">
          <a:xfrm>
            <a:off x="2285984" y="6247252"/>
            <a:ext cx="1357322" cy="610772"/>
          </a:xfrm>
          <a:prstGeom prst="rect">
            <a:avLst/>
          </a:prstGeom>
          <a:noFill/>
        </p:spPr>
      </p:pic>
      <p:pic>
        <p:nvPicPr>
          <p:cNvPr id="84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81082" b="8303"/>
          <a:stretch>
            <a:fillRect/>
          </a:stretch>
        </p:blipFill>
        <p:spPr bwMode="auto">
          <a:xfrm>
            <a:off x="3683799" y="6175814"/>
            <a:ext cx="316697" cy="539334"/>
          </a:xfrm>
          <a:prstGeom prst="rect">
            <a:avLst/>
          </a:prstGeom>
          <a:noFill/>
        </p:spPr>
      </p:pic>
      <p:pic>
        <p:nvPicPr>
          <p:cNvPr id="85" name="Picture 2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5595" r="8636" b="12280"/>
          <a:stretch>
            <a:fillRect/>
          </a:stretch>
        </p:blipFill>
        <p:spPr bwMode="auto">
          <a:xfrm>
            <a:off x="5786446" y="5786454"/>
            <a:ext cx="785818" cy="285752"/>
          </a:xfrm>
          <a:prstGeom prst="rect">
            <a:avLst/>
          </a:prstGeom>
          <a:noFill/>
        </p:spPr>
      </p:pic>
      <p:cxnSp>
        <p:nvCxnSpPr>
          <p:cNvPr id="60" name="Прямая соединительная линия 59"/>
          <p:cNvCxnSpPr/>
          <p:nvPr/>
        </p:nvCxnSpPr>
        <p:spPr>
          <a:xfrm>
            <a:off x="6750886" y="6334804"/>
            <a:ext cx="2304000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9" y="5334016"/>
            <a:ext cx="1038225" cy="381000"/>
          </a:xfrm>
          <a:prstGeom prst="rect">
            <a:avLst/>
          </a:prstGeom>
          <a:noFill/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7784"/>
          <a:stretch>
            <a:fillRect/>
          </a:stretch>
        </p:blipFill>
        <p:spPr bwMode="auto">
          <a:xfrm>
            <a:off x="4286249" y="5357826"/>
            <a:ext cx="1428759" cy="357190"/>
          </a:xfrm>
          <a:prstGeom prst="rect">
            <a:avLst/>
          </a:prstGeom>
          <a:noFill/>
        </p:spPr>
      </p:pic>
      <p:pic>
        <p:nvPicPr>
          <p:cNvPr id="93" name="Picture 1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558" r="13304" b="12280"/>
          <a:stretch>
            <a:fillRect/>
          </a:stretch>
        </p:blipFill>
        <p:spPr bwMode="auto">
          <a:xfrm>
            <a:off x="4786314" y="5000636"/>
            <a:ext cx="225030" cy="285752"/>
          </a:xfrm>
          <a:prstGeom prst="rect">
            <a:avLst/>
          </a:prstGeom>
          <a:noFill/>
        </p:spPr>
      </p:pic>
      <p:pic>
        <p:nvPicPr>
          <p:cNvPr id="95" name="Picture 9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2216"/>
          <a:stretch>
            <a:fillRect/>
          </a:stretch>
        </p:blipFill>
        <p:spPr bwMode="auto">
          <a:xfrm>
            <a:off x="214282" y="5786454"/>
            <a:ext cx="1955619" cy="357190"/>
          </a:xfrm>
          <a:prstGeom prst="rect">
            <a:avLst/>
          </a:prstGeom>
          <a:noFill/>
        </p:spPr>
      </p:pic>
      <p:cxnSp>
        <p:nvCxnSpPr>
          <p:cNvPr id="61" name="Прямая соединительная линия 60"/>
          <p:cNvCxnSpPr/>
          <p:nvPr/>
        </p:nvCxnSpPr>
        <p:spPr>
          <a:xfrm rot="5400000" flipV="1">
            <a:off x="4837740" y="3233404"/>
            <a:ext cx="5004000" cy="1198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2"/>
          <p:cNvSpPr>
            <a:spLocks noChangeArrowheads="1"/>
          </p:cNvSpPr>
          <p:nvPr/>
        </p:nvSpPr>
        <p:spPr bwMode="auto">
          <a:xfrm>
            <a:off x="167472" y="4171898"/>
            <a:ext cx="5468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а).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918" t="-5469"/>
          <a:stretch>
            <a:fillRect/>
          </a:stretch>
        </p:blipFill>
        <p:spPr bwMode="auto">
          <a:xfrm>
            <a:off x="4071934" y="6143644"/>
            <a:ext cx="1357322" cy="620339"/>
          </a:xfrm>
          <a:prstGeom prst="rect">
            <a:avLst/>
          </a:prstGeom>
          <a:noFill/>
        </p:spPr>
      </p:pic>
      <p:sp>
        <p:nvSpPr>
          <p:cNvPr id="92" name="TextBox 91"/>
          <p:cNvSpPr txBox="1"/>
          <p:nvPr/>
        </p:nvSpPr>
        <p:spPr>
          <a:xfrm>
            <a:off x="2071670" y="5743534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:</a:t>
            </a:r>
            <a:endParaRPr lang="ru-RU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6" name="Овал 65"/>
          <p:cNvSpPr/>
          <p:nvPr/>
        </p:nvSpPr>
        <p:spPr>
          <a:xfrm>
            <a:off x="7322390" y="4010572"/>
            <a:ext cx="71438" cy="7143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7679580" y="5367894"/>
            <a:ext cx="71438" cy="7143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Прямоугольный треугольник 87"/>
          <p:cNvSpPr/>
          <p:nvPr/>
        </p:nvSpPr>
        <p:spPr>
          <a:xfrm>
            <a:off x="6768594" y="1357298"/>
            <a:ext cx="2304000" cy="4968000"/>
          </a:xfrm>
          <a:prstGeom prst="rtTriangle">
            <a:avLst/>
          </a:prstGeom>
          <a:solidFill>
            <a:srgbClr val="FFE101">
              <a:alpha val="4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 rot="5400000" flipV="1">
            <a:off x="6911815" y="4204325"/>
            <a:ext cx="2928958" cy="133200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16200000">
            <a:off x="5678340" y="2395582"/>
            <a:ext cx="21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 flipV="1">
            <a:off x="6182873" y="1895211"/>
            <a:ext cx="2112134" cy="99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16200000">
            <a:off x="5280294" y="4876804"/>
            <a:ext cx="2916000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000"/>
                            </p:stCondLst>
                            <p:childTnLst>
                              <p:par>
                                <p:cTn id="13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000"/>
                            </p:stCondLst>
                            <p:childTnLst>
                              <p:par>
                                <p:cTn id="135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"/>
                            </p:stCondLst>
                            <p:childTnLst>
                              <p:par>
                                <p:cTn id="1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101" grpId="0" animBg="1"/>
      <p:bldP spid="72" grpId="0"/>
      <p:bldP spid="50" grpId="0" animBg="1"/>
      <p:bldP spid="57" grpId="0" animBg="1"/>
      <p:bldP spid="58" grpId="0" animBg="1"/>
      <p:bldP spid="68" grpId="0"/>
      <p:bldP spid="71" grpId="0"/>
      <p:bldP spid="74" grpId="0"/>
      <p:bldP spid="75" grpId="0"/>
      <p:bldP spid="77" grpId="0"/>
      <p:bldP spid="79" grpId="0"/>
      <p:bldP spid="80" grpId="0"/>
      <p:bldP spid="89" grpId="0" animBg="1"/>
      <p:bldP spid="89" grpId="1" animBg="1"/>
      <p:bldP spid="89" grpId="2" animBg="1"/>
      <p:bldP spid="90" grpId="0" animBg="1"/>
      <p:bldP spid="90" grpId="1" animBg="1"/>
      <p:bldP spid="90" grpId="2" animBg="1"/>
      <p:bldP spid="113" grpId="0"/>
      <p:bldP spid="96" grpId="0" animBg="1"/>
      <p:bldP spid="100" grpId="0"/>
      <p:bldP spid="92" grpId="0"/>
      <p:bldP spid="66" grpId="0" animBg="1"/>
      <p:bldP spid="67" grpId="0" animBg="1"/>
      <p:bldP spid="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Скругленный прямоугольник 139"/>
          <p:cNvSpPr/>
          <p:nvPr/>
        </p:nvSpPr>
        <p:spPr>
          <a:xfrm>
            <a:off x="71406" y="104042"/>
            <a:ext cx="468000" cy="39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TextBox 90"/>
          <p:cNvSpPr txBox="1"/>
          <p:nvPr/>
        </p:nvSpPr>
        <p:spPr>
          <a:xfrm>
            <a:off x="0" y="71414"/>
            <a:ext cx="685801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b="1" dirty="0" smtClean="0">
                <a:latin typeface="Cambria Math" pitchFamily="18" charset="0"/>
                <a:ea typeface="Cambria Math" pitchFamily="18" charset="0"/>
              </a:rPr>
              <a:t> б).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    Опустим из центров </a:t>
            </a:r>
            <a:r>
              <a:rPr lang="ru-RU" sz="2100" dirty="0" err="1" smtClean="0">
                <a:latin typeface="Cambria Math" pitchFamily="18" charset="0"/>
                <a:ea typeface="Cambria Math" pitchFamily="18" charset="0"/>
              </a:rPr>
              <a:t>окружн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. перпендикуляры</a:t>
            </a:r>
          </a:p>
          <a:p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   на 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AD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AQ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BC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, О</a:t>
            </a:r>
            <a:r>
              <a:rPr lang="ru-RU" sz="21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М = О</a:t>
            </a:r>
            <a:r>
              <a:rPr lang="ru-RU" sz="21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Е =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AM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ru-RU" sz="21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 =4/3, </a:t>
            </a:r>
          </a:p>
          <a:p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   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O</a:t>
            </a:r>
            <a:r>
              <a:rPr lang="ru-RU" sz="21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O</a:t>
            </a:r>
            <a:r>
              <a:rPr lang="ru-RU" sz="21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FB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BN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sz="2100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ru-RU" sz="21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 = 1/3. </a:t>
            </a:r>
            <a:endParaRPr lang="ru-RU" sz="21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35" name="Прямоугольный треугольник 134"/>
          <p:cNvSpPr/>
          <p:nvPr/>
        </p:nvSpPr>
        <p:spPr>
          <a:xfrm>
            <a:off x="6745520" y="428042"/>
            <a:ext cx="684000" cy="2700000"/>
          </a:xfrm>
          <a:prstGeom prst="rtTriangle">
            <a:avLst/>
          </a:prstGeom>
          <a:solidFill>
            <a:srgbClr val="ABE3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Прямоугольный треугольник 112"/>
          <p:cNvSpPr/>
          <p:nvPr/>
        </p:nvSpPr>
        <p:spPr>
          <a:xfrm>
            <a:off x="7427418" y="3143248"/>
            <a:ext cx="288000" cy="1332000"/>
          </a:xfrm>
          <a:prstGeom prst="rtTriangle">
            <a:avLst/>
          </a:prstGeom>
          <a:solidFill>
            <a:srgbClr val="CC99FF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Прямоугольник 95"/>
          <p:cNvSpPr/>
          <p:nvPr/>
        </p:nvSpPr>
        <p:spPr>
          <a:xfrm rot="16200000">
            <a:off x="7559608" y="5223951"/>
            <a:ext cx="180000" cy="162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 rot="5400000">
            <a:off x="7405818" y="4310828"/>
            <a:ext cx="180000" cy="151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 rot="16200000" flipV="1">
            <a:off x="4858476" y="2291122"/>
            <a:ext cx="5004000" cy="1224000"/>
          </a:xfrm>
          <a:prstGeom prst="line">
            <a:avLst/>
          </a:prstGeom>
          <a:ln w="28575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16200000" flipV="1">
            <a:off x="6196409" y="956529"/>
            <a:ext cx="2112134" cy="100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6534162" y="-2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Q</a:t>
            </a:r>
            <a:endParaRPr lang="ru-RU" sz="2800" dirty="0"/>
          </a:p>
        </p:txBody>
      </p:sp>
      <p:sp>
        <p:nvSpPr>
          <p:cNvPr id="50" name="Овал 49"/>
          <p:cNvSpPr/>
          <p:nvPr/>
        </p:nvSpPr>
        <p:spPr>
          <a:xfrm rot="10800000">
            <a:off x="6784223" y="2520075"/>
            <a:ext cx="1152000" cy="1152000"/>
          </a:xfrm>
          <a:prstGeom prst="ellipse">
            <a:avLst/>
          </a:prstGeom>
          <a:noFill/>
          <a:ln w="190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 rot="16200000">
            <a:off x="7414572" y="2510478"/>
            <a:ext cx="180000" cy="180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 rot="16200000">
            <a:off x="6771630" y="5225122"/>
            <a:ext cx="180000" cy="180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6806172" y="3652394"/>
            <a:ext cx="1764000" cy="1728000"/>
          </a:xfrm>
          <a:prstGeom prst="ellipse">
            <a:avLst/>
          </a:prstGeom>
          <a:noFill/>
          <a:ln w="28575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6784222" y="5405122"/>
            <a:ext cx="2304000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10800000">
            <a:off x="6771630" y="2512164"/>
            <a:ext cx="972000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6200000">
            <a:off x="7249762" y="4919122"/>
            <a:ext cx="972000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6731366" y="3802312"/>
            <a:ext cx="1368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Овал 65"/>
          <p:cNvSpPr/>
          <p:nvPr/>
        </p:nvSpPr>
        <p:spPr>
          <a:xfrm>
            <a:off x="7355726" y="3080890"/>
            <a:ext cx="71438" cy="7143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7712916" y="4438212"/>
            <a:ext cx="71438" cy="7143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6605600" y="533467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69" name="TextBox 68"/>
          <p:cNvSpPr txBox="1"/>
          <p:nvPr/>
        </p:nvSpPr>
        <p:spPr>
          <a:xfrm>
            <a:off x="6462724" y="421481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</a:t>
            </a:r>
            <a:endParaRPr lang="ru-RU" sz="2800" dirty="0"/>
          </a:p>
        </p:txBody>
      </p:sp>
      <p:sp>
        <p:nvSpPr>
          <p:cNvPr id="70" name="TextBox 69"/>
          <p:cNvSpPr txBox="1"/>
          <p:nvPr/>
        </p:nvSpPr>
        <p:spPr>
          <a:xfrm>
            <a:off x="6462724" y="300037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</a:t>
            </a:r>
            <a:endParaRPr lang="ru-RU" sz="2800" dirty="0"/>
          </a:p>
        </p:txBody>
      </p:sp>
      <p:sp>
        <p:nvSpPr>
          <p:cNvPr id="71" name="TextBox 70"/>
          <p:cNvSpPr txBox="1"/>
          <p:nvPr/>
        </p:nvSpPr>
        <p:spPr>
          <a:xfrm>
            <a:off x="6462724" y="207167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</a:t>
            </a:r>
            <a:endParaRPr lang="ru-RU" sz="2800" dirty="0"/>
          </a:p>
        </p:txBody>
      </p:sp>
      <p:sp>
        <p:nvSpPr>
          <p:cNvPr id="73" name="TextBox 72"/>
          <p:cNvSpPr txBox="1"/>
          <p:nvPr/>
        </p:nvSpPr>
        <p:spPr>
          <a:xfrm>
            <a:off x="7390430" y="535782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</a:t>
            </a:r>
            <a:endParaRPr lang="ru-RU" sz="2800" dirty="0"/>
          </a:p>
        </p:txBody>
      </p:sp>
      <p:sp>
        <p:nvSpPr>
          <p:cNvPr id="74" name="TextBox 73"/>
          <p:cNvSpPr txBox="1"/>
          <p:nvPr/>
        </p:nvSpPr>
        <p:spPr>
          <a:xfrm>
            <a:off x="7891484" y="533368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</a:t>
            </a:r>
            <a:endParaRPr lang="ru-RU" sz="2800" dirty="0"/>
          </a:p>
        </p:txBody>
      </p:sp>
      <p:sp>
        <p:nvSpPr>
          <p:cNvPr id="75" name="TextBox 74"/>
          <p:cNvSpPr txBox="1"/>
          <p:nvPr/>
        </p:nvSpPr>
        <p:spPr>
          <a:xfrm>
            <a:off x="8820178" y="533467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</a:t>
            </a:r>
            <a:endParaRPr lang="ru-RU" sz="2800" dirty="0"/>
          </a:p>
        </p:txBody>
      </p:sp>
      <p:sp>
        <p:nvSpPr>
          <p:cNvPr id="76" name="TextBox 75"/>
          <p:cNvSpPr txBox="1"/>
          <p:nvPr/>
        </p:nvSpPr>
        <p:spPr>
          <a:xfrm>
            <a:off x="7224400" y="207167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</a:t>
            </a:r>
            <a:endParaRPr lang="ru-RU" sz="2800" dirty="0"/>
          </a:p>
        </p:txBody>
      </p:sp>
      <p:sp>
        <p:nvSpPr>
          <p:cNvPr id="77" name="TextBox 76"/>
          <p:cNvSpPr txBox="1"/>
          <p:nvPr/>
        </p:nvSpPr>
        <p:spPr>
          <a:xfrm>
            <a:off x="7677170" y="207167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endParaRPr lang="ru-RU" sz="2800" dirty="0"/>
          </a:p>
        </p:txBody>
      </p:sp>
      <p:sp>
        <p:nvSpPr>
          <p:cNvPr id="78" name="TextBox 77"/>
          <p:cNvSpPr txBox="1"/>
          <p:nvPr/>
        </p:nvSpPr>
        <p:spPr>
          <a:xfrm>
            <a:off x="7176116" y="435769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</a:t>
            </a:r>
            <a:endParaRPr lang="ru-RU" sz="2800" dirty="0"/>
          </a:p>
        </p:txBody>
      </p:sp>
      <p:sp>
        <p:nvSpPr>
          <p:cNvPr id="79" name="TextBox 78"/>
          <p:cNvSpPr txBox="1"/>
          <p:nvPr/>
        </p:nvSpPr>
        <p:spPr>
          <a:xfrm>
            <a:off x="7715272" y="4167522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7391418" y="2714620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r>
              <a:rPr lang="en-US" dirty="0" smtClean="0"/>
              <a:t>2</a:t>
            </a:r>
            <a:endParaRPr lang="ru-RU" dirty="0"/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 rot="5400000" flipV="1">
            <a:off x="6945151" y="3274643"/>
            <a:ext cx="2928958" cy="133200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7127366" y="2824130"/>
            <a:ext cx="576000" cy="158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Прямоугольник 82"/>
          <p:cNvSpPr/>
          <p:nvPr/>
        </p:nvSpPr>
        <p:spPr>
          <a:xfrm rot="16200000">
            <a:off x="6771630" y="4296428"/>
            <a:ext cx="180000" cy="180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 rot="10800000">
            <a:off x="6771630" y="4476428"/>
            <a:ext cx="972000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Прямоугольник 84"/>
          <p:cNvSpPr/>
          <p:nvPr/>
        </p:nvSpPr>
        <p:spPr>
          <a:xfrm rot="16200000">
            <a:off x="6771630" y="2939106"/>
            <a:ext cx="180000" cy="180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6771630" y="3119106"/>
            <a:ext cx="6120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16200000">
            <a:off x="5313630" y="3947122"/>
            <a:ext cx="2916000" cy="0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Дуга 87"/>
          <p:cNvSpPr/>
          <p:nvPr/>
        </p:nvSpPr>
        <p:spPr>
          <a:xfrm rot="7035420">
            <a:off x="7310095" y="3255914"/>
            <a:ext cx="285752" cy="357190"/>
          </a:xfrm>
          <a:prstGeom prst="arc">
            <a:avLst>
              <a:gd name="adj1" fmla="val 18206227"/>
              <a:gd name="adj2" fmla="val 20564814"/>
            </a:avLst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Дуга 88"/>
          <p:cNvSpPr/>
          <p:nvPr/>
        </p:nvSpPr>
        <p:spPr>
          <a:xfrm rot="3764580" flipV="1">
            <a:off x="6867901" y="827022"/>
            <a:ext cx="285752" cy="357190"/>
          </a:xfrm>
          <a:prstGeom prst="arc">
            <a:avLst>
              <a:gd name="adj1" fmla="val 18206227"/>
              <a:gd name="adj2" fmla="val 124453"/>
            </a:avLst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Дуга 89"/>
          <p:cNvSpPr/>
          <p:nvPr/>
        </p:nvSpPr>
        <p:spPr>
          <a:xfrm rot="6840000">
            <a:off x="6683991" y="786222"/>
            <a:ext cx="285752" cy="357190"/>
          </a:xfrm>
          <a:prstGeom prst="arc">
            <a:avLst>
              <a:gd name="adj1" fmla="val 18599940"/>
              <a:gd name="adj2" fmla="val 124453"/>
            </a:avLst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1142984"/>
            <a:ext cx="114300" cy="390525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9468" y="1214422"/>
            <a:ext cx="114300" cy="39052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77104" y="3190545"/>
            <a:ext cx="109540" cy="374262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cxnSp>
        <p:nvCxnSpPr>
          <p:cNvPr id="99" name="Прямая со стрелкой 98"/>
          <p:cNvCxnSpPr/>
          <p:nvPr/>
        </p:nvCxnSpPr>
        <p:spPr>
          <a:xfrm rot="16200000" flipV="1">
            <a:off x="7277116" y="3290556"/>
            <a:ext cx="214316" cy="1571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556"/>
          <a:stretch>
            <a:fillRect/>
          </a:stretch>
        </p:blipFill>
        <p:spPr bwMode="auto">
          <a:xfrm>
            <a:off x="4143372" y="800084"/>
            <a:ext cx="1214437" cy="342900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1071546"/>
            <a:ext cx="2276475" cy="342900"/>
          </a:xfrm>
          <a:prstGeom prst="rect">
            <a:avLst/>
          </a:prstGeom>
          <a:noFill/>
        </p:spPr>
      </p:pic>
      <p:sp>
        <p:nvSpPr>
          <p:cNvPr id="93" name="TextBox 92"/>
          <p:cNvSpPr txBox="1"/>
          <p:nvPr/>
        </p:nvSpPr>
        <p:spPr>
          <a:xfrm>
            <a:off x="2571736" y="1028626"/>
            <a:ext cx="1000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НО</a:t>
            </a:r>
            <a:r>
              <a:rPr lang="ru-RU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О</a:t>
            </a:r>
            <a:r>
              <a:rPr lang="ru-RU" sz="20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endParaRPr lang="ru-RU" sz="2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429024" y="1028626"/>
            <a:ext cx="2500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НО</a:t>
            </a:r>
            <a:r>
              <a:rPr lang="ru-RU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ru-RU" sz="2000" dirty="0" smtClean="0">
                <a:latin typeface="Cambria Math" pitchFamily="18" charset="0"/>
                <a:ea typeface="Cambria Math" pitchFamily="18" charset="0"/>
              </a:rPr>
              <a:t> = 4/3 – 1/3 = 1, </a:t>
            </a:r>
            <a:endParaRPr lang="ru-RU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1428736"/>
            <a:ext cx="2228850" cy="409575"/>
          </a:xfrm>
          <a:prstGeom prst="rect">
            <a:avLst/>
          </a:prstGeom>
          <a:noFill/>
        </p:spPr>
      </p:pic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514" b="16666"/>
          <a:stretch>
            <a:fillRect/>
          </a:stretch>
        </p:blipFill>
        <p:spPr bwMode="auto">
          <a:xfrm>
            <a:off x="5357818" y="1500174"/>
            <a:ext cx="500066" cy="285752"/>
          </a:xfrm>
          <a:prstGeom prst="rect">
            <a:avLst/>
          </a:prstGeom>
          <a:noFill/>
        </p:spPr>
      </p:pic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34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62" y="1738305"/>
            <a:ext cx="2495550" cy="619125"/>
          </a:xfrm>
          <a:prstGeom prst="rect">
            <a:avLst/>
          </a:prstGeom>
          <a:noFill/>
        </p:spPr>
      </p:pic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8" name="Picture 2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10" y="4333886"/>
            <a:ext cx="5810250" cy="666750"/>
          </a:xfrm>
          <a:prstGeom prst="rect">
            <a:avLst/>
          </a:prstGeom>
          <a:noFill/>
        </p:spPr>
      </p:pic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20" name="Picture 2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05" y="4881577"/>
            <a:ext cx="3286125" cy="619125"/>
          </a:xfrm>
          <a:prstGeom prst="rect">
            <a:avLst/>
          </a:prstGeom>
          <a:noFill/>
        </p:spPr>
      </p:pic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23" name="Picture 27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5381643"/>
            <a:ext cx="3810000" cy="619125"/>
          </a:xfrm>
          <a:prstGeom prst="rect">
            <a:avLst/>
          </a:prstGeom>
          <a:noFill/>
        </p:spPr>
      </p:pic>
      <p:sp>
        <p:nvSpPr>
          <p:cNvPr id="4126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25" name="Picture 2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5772173"/>
            <a:ext cx="5848350" cy="942975"/>
          </a:xfrm>
          <a:prstGeom prst="rect">
            <a:avLst/>
          </a:prstGeom>
          <a:noFill/>
        </p:spPr>
      </p:pic>
      <p:sp>
        <p:nvSpPr>
          <p:cNvPr id="4128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27" name="Picture 3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5986487"/>
            <a:ext cx="1028700" cy="619125"/>
          </a:xfrm>
          <a:prstGeom prst="rect">
            <a:avLst/>
          </a:prstGeom>
          <a:noFill/>
        </p:spPr>
      </p:pic>
      <p:sp>
        <p:nvSpPr>
          <p:cNvPr id="97" name="TextBox 96"/>
          <p:cNvSpPr txBox="1"/>
          <p:nvPr/>
        </p:nvSpPr>
        <p:spPr>
          <a:xfrm>
            <a:off x="142844" y="1428736"/>
            <a:ext cx="321471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О</a:t>
            </a:r>
            <a:r>
              <a:rPr lang="ru-RU" sz="21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О</a:t>
            </a:r>
            <a:r>
              <a:rPr lang="ru-RU" sz="21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ru-RU" sz="2100" dirty="0" smtClean="0">
                <a:latin typeface="Cambria Math" pitchFamily="18" charset="0"/>
                <a:ea typeface="Cambria Math" pitchFamily="18" charset="0"/>
              </a:rPr>
              <a:t> = 4/3 +1/3 = 5/3. </a:t>
            </a:r>
            <a:endParaRPr lang="ru-RU" sz="2100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98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5486"/>
          <a:stretch>
            <a:fillRect/>
          </a:stretch>
        </p:blipFill>
        <p:spPr bwMode="auto">
          <a:xfrm>
            <a:off x="285720" y="1895471"/>
            <a:ext cx="1462084" cy="342900"/>
          </a:xfrm>
          <a:prstGeom prst="rect">
            <a:avLst/>
          </a:prstGeom>
          <a:noFill/>
        </p:spPr>
      </p:pic>
      <p:sp>
        <p:nvSpPr>
          <p:cNvPr id="100" name="Овал 99"/>
          <p:cNvSpPr/>
          <p:nvPr/>
        </p:nvSpPr>
        <p:spPr>
          <a:xfrm>
            <a:off x="6791339" y="785794"/>
            <a:ext cx="142876" cy="2143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91339" y="714356"/>
            <a:ext cx="171451" cy="357190"/>
          </a:xfrm>
          <a:prstGeom prst="rect">
            <a:avLst/>
          </a:prstGeom>
          <a:noFill/>
        </p:spPr>
      </p:pic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7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1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3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" name="Овал 111"/>
          <p:cNvSpPr/>
          <p:nvPr/>
        </p:nvSpPr>
        <p:spPr>
          <a:xfrm>
            <a:off x="7497732" y="3607314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4294" y="4500570"/>
            <a:ext cx="123825" cy="276225"/>
          </a:xfrm>
          <a:prstGeom prst="rect">
            <a:avLst/>
          </a:prstGeom>
          <a:noFill/>
        </p:spPr>
      </p:pic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94023" y="3857632"/>
            <a:ext cx="92687" cy="379174"/>
          </a:xfrm>
          <a:prstGeom prst="rect">
            <a:avLst/>
          </a:prstGeom>
          <a:noFill/>
        </p:spPr>
      </p:pic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Picture 11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2397" y="3143249"/>
            <a:ext cx="92687" cy="379174"/>
          </a:xfrm>
          <a:prstGeom prst="rect">
            <a:avLst/>
          </a:prstGeom>
          <a:noFill/>
        </p:spPr>
      </p:pic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" name="Picture 15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05601" y="4791088"/>
            <a:ext cx="109539" cy="438156"/>
          </a:xfrm>
          <a:prstGeom prst="rect">
            <a:avLst/>
          </a:prstGeom>
          <a:noFill/>
        </p:spPr>
      </p:pic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" name="Picture 17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05601" y="3571876"/>
            <a:ext cx="109539" cy="438156"/>
          </a:xfrm>
          <a:prstGeom prst="rect">
            <a:avLst/>
          </a:prstGeom>
          <a:noFill/>
        </p:spPr>
      </p:pic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" name="Picture 19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14" y="2643182"/>
            <a:ext cx="109539" cy="438156"/>
          </a:xfrm>
          <a:prstGeom prst="rect">
            <a:avLst/>
          </a:prstGeom>
          <a:noFill/>
        </p:spPr>
      </p:pic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" name="Picture 21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05600" y="1357298"/>
            <a:ext cx="109540" cy="438160"/>
          </a:xfrm>
          <a:prstGeom prst="rect">
            <a:avLst/>
          </a:prstGeom>
          <a:noFill/>
        </p:spPr>
      </p:pic>
      <p:sp>
        <p:nvSpPr>
          <p:cNvPr id="133" name="Левая фигурная скобка 132"/>
          <p:cNvSpPr/>
          <p:nvPr/>
        </p:nvSpPr>
        <p:spPr>
          <a:xfrm>
            <a:off x="6462724" y="2500306"/>
            <a:ext cx="142876" cy="2928958"/>
          </a:xfrm>
          <a:prstGeom prst="leftBrace">
            <a:avLst/>
          </a:prstGeom>
          <a:ln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" name="Picture 23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38899" y="3857628"/>
            <a:ext cx="123825" cy="276225"/>
          </a:xfrm>
          <a:prstGeom prst="rect">
            <a:avLst/>
          </a:prstGeom>
          <a:noFill/>
        </p:spPr>
      </p:pic>
      <p:sp>
        <p:nvSpPr>
          <p:cNvPr id="136" name="Прямоугольник 135"/>
          <p:cNvSpPr/>
          <p:nvPr/>
        </p:nvSpPr>
        <p:spPr>
          <a:xfrm>
            <a:off x="7248542" y="3571876"/>
            <a:ext cx="142876" cy="428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13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86644" y="3571877"/>
            <a:ext cx="92687" cy="379174"/>
          </a:xfrm>
          <a:prstGeom prst="rect">
            <a:avLst/>
          </a:prstGeom>
          <a:noFill/>
        </p:spPr>
      </p:pic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" name="Picture 25"/>
          <p:cNvPicPr>
            <a:picLocks noChangeAspect="1" noChangeArrowheads="1"/>
          </p:cNvPicPr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67594" y="2647948"/>
            <a:ext cx="109539" cy="438156"/>
          </a:xfrm>
          <a:prstGeom prst="rect">
            <a:avLst/>
          </a:prstGeom>
          <a:noFill/>
        </p:spPr>
      </p:pic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" name="Picture 27"/>
          <p:cNvPicPr>
            <a:picLocks noChangeAspect="1" noChangeArrowheads="1"/>
          </p:cNvPicPr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5733" y="4719650"/>
            <a:ext cx="109539" cy="438156"/>
          </a:xfrm>
          <a:prstGeom prst="rect">
            <a:avLst/>
          </a:prstGeom>
          <a:noFill/>
        </p:spPr>
      </p:pic>
      <p:sp>
        <p:nvSpPr>
          <p:cNvPr id="29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" name="Picture 29"/>
          <p:cNvPicPr>
            <a:picLocks noChangeAspect="1" noChangeArrowheads="1"/>
          </p:cNvPicPr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8" y="2143116"/>
            <a:ext cx="4800600" cy="561975"/>
          </a:xfrm>
          <a:prstGeom prst="rect">
            <a:avLst/>
          </a:prstGeom>
          <a:noFill/>
        </p:spPr>
      </p:pic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2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" name="Picture 32"/>
          <p:cNvPicPr>
            <a:picLocks noChangeAspect="1" noChangeArrowheads="1"/>
          </p:cNvPicPr>
          <p:nvPr/>
        </p:nvPicPr>
        <p:blipFill>
          <a:blip r:embed="rId2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3442" b="12712"/>
          <a:stretch>
            <a:fillRect/>
          </a:stretch>
        </p:blipFill>
        <p:spPr bwMode="auto">
          <a:xfrm>
            <a:off x="266709" y="3295653"/>
            <a:ext cx="3162283" cy="490537"/>
          </a:xfrm>
          <a:prstGeom prst="rect">
            <a:avLst/>
          </a:prstGeom>
          <a:noFill/>
        </p:spPr>
      </p:pic>
      <p:sp>
        <p:nvSpPr>
          <p:cNvPr id="33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" name="Picture 34"/>
          <p:cNvPicPr>
            <a:picLocks noChangeAspect="1" noChangeArrowheads="1"/>
          </p:cNvPicPr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8118" y="3810007"/>
            <a:ext cx="3333750" cy="619125"/>
          </a:xfrm>
          <a:prstGeom prst="rect">
            <a:avLst/>
          </a:prstGeom>
          <a:noFill/>
        </p:spPr>
      </p:pic>
      <p:sp>
        <p:nvSpPr>
          <p:cNvPr id="150" name="Левая фигурная скобка 149"/>
          <p:cNvSpPr/>
          <p:nvPr/>
        </p:nvSpPr>
        <p:spPr>
          <a:xfrm>
            <a:off x="6176972" y="428604"/>
            <a:ext cx="285752" cy="5000660"/>
          </a:xfrm>
          <a:prstGeom prst="leftBrace">
            <a:avLst/>
          </a:prstGeom>
          <a:ln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" name="Picture 37"/>
          <p:cNvPicPr>
            <a:picLocks noChangeAspect="1" noChangeArrowheads="1"/>
          </p:cNvPicPr>
          <p:nvPr/>
        </p:nvPicPr>
        <p:blipFill>
          <a:blip r:embed="rId2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2714620"/>
            <a:ext cx="247650" cy="495300"/>
          </a:xfrm>
          <a:prstGeom prst="rect">
            <a:avLst/>
          </a:prstGeom>
          <a:noFill/>
        </p:spPr>
      </p:pic>
      <p:cxnSp>
        <p:nvCxnSpPr>
          <p:cNvPr id="59" name="Прямая соединительная линия 58"/>
          <p:cNvCxnSpPr/>
          <p:nvPr/>
        </p:nvCxnSpPr>
        <p:spPr>
          <a:xfrm rot="16140000" flipV="1">
            <a:off x="5735068" y="1465900"/>
            <a:ext cx="205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2" y="2500306"/>
            <a:ext cx="3943350" cy="561975"/>
          </a:xfrm>
          <a:prstGeom prst="rect">
            <a:avLst/>
          </a:prstGeom>
          <a:noFill/>
        </p:spPr>
      </p:pic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8" y="3014662"/>
            <a:ext cx="4400550" cy="342900"/>
          </a:xfrm>
          <a:prstGeom prst="rect">
            <a:avLst/>
          </a:prstGeom>
          <a:noFill/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3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35" grpId="0" animBg="1"/>
      <p:bldP spid="113" grpId="0" animBg="1"/>
      <p:bldP spid="96" grpId="0" animBg="1"/>
      <p:bldP spid="56" grpId="0" animBg="1"/>
      <p:bldP spid="51" grpId="0" animBg="1"/>
      <p:bldP spid="69" grpId="0"/>
      <p:bldP spid="70" grpId="0"/>
      <p:bldP spid="73" grpId="0"/>
      <p:bldP spid="76" grpId="0"/>
      <p:bldP spid="78" grpId="0"/>
      <p:bldP spid="83" grpId="0" animBg="1"/>
      <p:bldP spid="85" grpId="0" animBg="1"/>
      <p:bldP spid="88" grpId="0" animBg="1"/>
      <p:bldP spid="93" grpId="0"/>
      <p:bldP spid="94" grpId="0"/>
      <p:bldP spid="97" grpId="0"/>
      <p:bldP spid="100" grpId="0" animBg="1"/>
      <p:bldP spid="133" grpId="0" animBg="1"/>
      <p:bldP spid="136" grpId="0" animBg="1"/>
      <p:bldP spid="15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4659</TotalTime>
  <Words>681</Words>
  <Application>Microsoft Office PowerPoint</Application>
  <PresentationFormat>Экран (4:3)</PresentationFormat>
  <Paragraphs>240</Paragraphs>
  <Slides>17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486</cp:revision>
  <dcterms:modified xsi:type="dcterms:W3CDTF">2016-02-05T07:57:33Z</dcterms:modified>
</cp:coreProperties>
</file>