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sldIdLst>
    <p:sldId id="275" r:id="rId2"/>
    <p:sldId id="280" r:id="rId3"/>
    <p:sldId id="260" r:id="rId4"/>
    <p:sldId id="262" r:id="rId5"/>
    <p:sldId id="263" r:id="rId6"/>
    <p:sldId id="264" r:id="rId7"/>
    <p:sldId id="277" r:id="rId8"/>
    <p:sldId id="257" r:id="rId9"/>
    <p:sldId id="259" r:id="rId10"/>
    <p:sldId id="269" r:id="rId11"/>
    <p:sldId id="266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472293-54BB-4A5D-B03C-0E8DC064B9F5}" type="datetimeFigureOut">
              <a:rPr lang="ru-RU" smtClean="0"/>
              <a:pPr/>
              <a:t>28.01.2016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71DCA7-713E-4766-97E8-07663CCB0E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40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6A9E0-92C8-45BD-915F-BEDF0E73AE4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55123-990D-40F7-BB8C-CE34BC2454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C1DFC-62E2-4BEC-8C89-A44CED40D7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37A36-5A9B-4CE3-BB44-48D369B4AF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316E5-0BB1-4816-9287-CBEEA544F2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A0A05-E3EA-4A3C-A2DD-8C29C515EE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3949-BD26-408B-8070-156C54E9E35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CDC4-293A-4A42-BC23-E6F30ADDF53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A444D-127C-4EB2-86CB-FA1BFF571F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558FD-9DCE-4DD4-8DE2-22C16A502D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7E60-EBC5-4E73-A4B2-0C7308674F6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5D65ECD-DEE9-4343-A7E4-DACD81D28220}" type="datetime1">
              <a:rPr lang="ru-RU" smtClean="0"/>
              <a:pPr/>
              <a:t>28.01.2016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ll/>
  </p:transition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15616" y="3717032"/>
            <a:ext cx="7128792" cy="88211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AnastasiaScript" pitchFamily="2" charset="0"/>
              </a:rPr>
              <a:t>Фридрих Валентина Александровна</a:t>
            </a:r>
          </a:p>
          <a:p>
            <a:r>
              <a:rPr lang="ru-RU" sz="4000" b="1" dirty="0" smtClean="0">
                <a:latin typeface="AnastasiaScript" pitchFamily="2" charset="0"/>
              </a:rPr>
              <a:t>МБОУ  СОШ №5 </a:t>
            </a:r>
            <a:r>
              <a:rPr lang="ru-RU" sz="4000" b="1" smtClean="0">
                <a:latin typeface="AnastasiaScript" pitchFamily="2" charset="0"/>
              </a:rPr>
              <a:t>г.Урай</a:t>
            </a:r>
            <a:endParaRPr lang="ru-RU" sz="4000" b="1" dirty="0">
              <a:latin typeface="AnastasiaScript" pitchFamily="2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7200" dirty="0" smtClean="0">
                <a:solidFill>
                  <a:schemeClr val="accent1"/>
                </a:solidFill>
                <a:latin typeface="AnastasiaScript" pitchFamily="2" charset="0"/>
                <a:cs typeface="Angsana New" pitchFamily="18" charset="-34"/>
              </a:rPr>
              <a:t>Учимся писать </a:t>
            </a:r>
            <a:r>
              <a:rPr lang="ru-RU" sz="7200" dirty="0" err="1" smtClean="0">
                <a:solidFill>
                  <a:schemeClr val="accent1"/>
                </a:solidFill>
                <a:latin typeface="AnastasiaScript" pitchFamily="2" charset="0"/>
                <a:cs typeface="Angsana New" pitchFamily="18" charset="-34"/>
              </a:rPr>
              <a:t>синквейн</a:t>
            </a:r>
            <a:endParaRPr lang="ru-RU" sz="7200" dirty="0">
              <a:solidFill>
                <a:schemeClr val="accent1"/>
              </a:solidFill>
              <a:latin typeface="AnastasiaScript" pitchFamily="2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879505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UXUNqAOGV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9" y="44354"/>
            <a:ext cx="9135551" cy="68136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57192"/>
            <a:ext cx="1585903" cy="1585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4242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91222"/>
            <a:ext cx="3440881" cy="4966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1047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71"/>
            <a:ext cx="9144000" cy="68161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8354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Приложение1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6060" r="9801"/>
          <a:stretch/>
        </p:blipFill>
        <p:spPr>
          <a:xfrm>
            <a:off x="23813" y="504825"/>
            <a:ext cx="9144000" cy="5168900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7448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91498" y="188640"/>
            <a:ext cx="652935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Что такое </a:t>
            </a:r>
            <a:r>
              <a:rPr lang="ru-RU" sz="6600" b="1" dirty="0" err="1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синквейн</a:t>
            </a:r>
            <a:r>
              <a:rPr lang="ru-RU" sz="6600" b="1" dirty="0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?</a:t>
            </a:r>
            <a:endParaRPr lang="ru-RU" sz="6600" b="1" dirty="0">
              <a:ln w="1905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388969"/>
            <a:ext cx="835292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Слово «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происходит от французского слова «пять» и означает «стихотворение, состоящее из пяти строк»;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инквейн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появился в начале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века в США;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это не обычное стихотворение, а стихотворение, написанное в соответствии с определёнными правилами.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8446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600" b="1" dirty="0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Правила написания </a:t>
            </a:r>
            <a:r>
              <a:rPr lang="ru-RU" sz="6600" b="1" dirty="0" err="1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синквейна</a:t>
            </a:r>
            <a:endParaRPr lang="ru-RU" sz="6600" b="1" dirty="0">
              <a:ln w="1905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5979" y="1257345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663300"/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состоит из 5 строк;</a:t>
            </a:r>
          </a:p>
          <a:p>
            <a:endParaRPr lang="ru-RU" sz="3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Его форма напоминает ёлочку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ru-RU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444208" y="4941168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5724128" y="4941168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364088" y="5517232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5394531" y="3212976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5106499" y="3789040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5754571" y="3789040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6114611" y="4365104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5394531" y="4365104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4746459" y="4365104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4386419" y="4941168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5034491" y="4941168"/>
            <a:ext cx="648072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47664" y="3212976"/>
            <a:ext cx="216024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1 слово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2 слова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 слова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002060"/>
                </a:solidFill>
              </a:rPr>
              <a:t>4 слова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1 слово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7980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8497" y="188640"/>
            <a:ext cx="948529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Что пишется в каждой строке?</a:t>
            </a:r>
            <a:endParaRPr lang="ru-RU" sz="6600" b="1" dirty="0">
              <a:ln w="1905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323528" y="1556792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323528" y="2492896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323528" y="3501008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323528" y="4509120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323528" y="5517232"/>
            <a:ext cx="1728192" cy="7200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62880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Comic Sans MS" pitchFamily="66" charset="0"/>
              </a:rPr>
              <a:t>1 строка</a:t>
            </a:r>
            <a:endParaRPr lang="ru-RU" sz="2800" b="1" dirty="0">
              <a:solidFill>
                <a:schemeClr val="accent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263691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Comic Sans MS" pitchFamily="66" charset="0"/>
              </a:rPr>
              <a:t>2 строка</a:t>
            </a:r>
            <a:endParaRPr lang="ru-RU" sz="2800" b="1" dirty="0">
              <a:solidFill>
                <a:schemeClr val="accent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362586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Comic Sans MS" pitchFamily="66" charset="0"/>
              </a:rPr>
              <a:t>3 строка</a:t>
            </a:r>
            <a:endParaRPr lang="ru-RU" sz="2800" b="1" dirty="0">
              <a:solidFill>
                <a:schemeClr val="accent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458112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Comic Sans MS" pitchFamily="66" charset="0"/>
              </a:rPr>
              <a:t>4 строка</a:t>
            </a:r>
            <a:endParaRPr lang="ru-RU" sz="2800" b="1" dirty="0">
              <a:solidFill>
                <a:schemeClr val="accent1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558924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Comic Sans MS" pitchFamily="66" charset="0"/>
              </a:rPr>
              <a:t>5 строка</a:t>
            </a:r>
            <a:endParaRPr lang="ru-RU" sz="2800" b="1" dirty="0">
              <a:solidFill>
                <a:schemeClr val="accent1"/>
              </a:solidFill>
              <a:latin typeface="Comic Sans MS" pitchFamily="66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2411760" y="1412776"/>
            <a:ext cx="6408712" cy="720080"/>
          </a:xfrm>
          <a:prstGeom prst="wedgeRectCallout">
            <a:avLst>
              <a:gd name="adj1" fmla="val -54990"/>
              <a:gd name="adj2" fmla="val 278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2411760" y="2420888"/>
            <a:ext cx="6408712" cy="720080"/>
          </a:xfrm>
          <a:prstGeom prst="wedgeRectCallout">
            <a:avLst>
              <a:gd name="adj1" fmla="val -54990"/>
              <a:gd name="adj2" fmla="val 4779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2411760" y="3429000"/>
            <a:ext cx="6408712" cy="720080"/>
          </a:xfrm>
          <a:prstGeom prst="wedgeRectCallout">
            <a:avLst>
              <a:gd name="adj1" fmla="val -54990"/>
              <a:gd name="adj2" fmla="val 278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2411760" y="4509120"/>
            <a:ext cx="6408712" cy="720080"/>
          </a:xfrm>
          <a:prstGeom prst="wedgeRectCallout">
            <a:avLst>
              <a:gd name="adj1" fmla="val -55206"/>
              <a:gd name="adj2" fmla="val 12475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2411760" y="5589240"/>
            <a:ext cx="5184576" cy="720080"/>
          </a:xfrm>
          <a:prstGeom prst="wedgeRectCallout">
            <a:avLst>
              <a:gd name="adj1" fmla="val -57395"/>
              <a:gd name="adj2" fmla="val -4841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39752" y="134076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Comic Sans MS" pitchFamily="66" charset="0"/>
              </a:rPr>
              <a:t>1 слово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– заголовок. Кто? Что?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11760" y="2348880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Comic Sans MS" pitchFamily="66" charset="0"/>
              </a:rPr>
              <a:t>2 слова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Какой? Какая? Какое? Какие?</a:t>
            </a:r>
            <a:endParaRPr lang="en-US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(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характерные признаки)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11760" y="3356992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Comic Sans MS" pitchFamily="66" charset="0"/>
              </a:rPr>
              <a:t>3 слова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Что делает? Что делают?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(действие)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11760" y="4437112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Comic Sans MS" pitchFamily="66" charset="0"/>
              </a:rPr>
              <a:t>4 слова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Это фраза, в которой выражается личное  мнение к предмету.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39752" y="5517232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Comic Sans MS" pitchFamily="66" charset="0"/>
              </a:rPr>
              <a:t>1 слово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Вывод, итог. Кто? Что?)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062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2921" y="332656"/>
            <a:ext cx="792088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1"/>
                </a:solidFill>
                <a:latin typeface="AnastasiaScript" pitchFamily="2" charset="0"/>
              </a:rPr>
              <a:t>Тема </a:t>
            </a:r>
            <a:r>
              <a:rPr lang="en-US" sz="6600" b="1" dirty="0" smtClean="0">
                <a:solidFill>
                  <a:schemeClr val="accent1"/>
                </a:solidFill>
                <a:latin typeface="AnastasiaScript" pitchFamily="2" charset="0"/>
              </a:rPr>
              <a:t> </a:t>
            </a:r>
            <a:r>
              <a:rPr lang="ru-RU" sz="6600" b="1" dirty="0" err="1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синквейн</a:t>
            </a:r>
            <a:r>
              <a:rPr lang="ru-RU" sz="6600" b="1" dirty="0" err="1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а</a:t>
            </a:r>
            <a:r>
              <a:rPr lang="ru-RU" sz="6600" b="1" dirty="0" smtClean="0">
                <a:ln w="1905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 мо</a:t>
            </a:r>
            <a:r>
              <a:rPr lang="ru-RU" sz="6600" b="1" dirty="0" smtClean="0">
                <a:solidFill>
                  <a:schemeClr val="accent1"/>
                </a:solidFill>
                <a:latin typeface="AnastasiaScript" pitchFamily="2" charset="0"/>
              </a:rPr>
              <a:t>жет быть любой:</a:t>
            </a:r>
          </a:p>
          <a:p>
            <a:endParaRPr lang="ru-RU" sz="3200" b="1" dirty="0" smtClean="0">
              <a:solidFill>
                <a:srgbClr val="663300"/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i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 природе;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о картине и литературном герое;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о маме или папе;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о настроении;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об изученном на уроке;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О СНЕГУРОЧКЕ</a:t>
            </a:r>
            <a:endParaRPr lang="ru-RU" sz="32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2378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3672408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  <a:t>Снегурочка</a:t>
            </a:r>
            <a:b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</a:br>
            <a: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  <a:t>красивая, нарядная</a:t>
            </a:r>
            <a:b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</a:br>
            <a: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  <a:t>веселит, развлекает, дарит</a:t>
            </a:r>
            <a:b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</a:br>
            <a: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  <a:t>Мы ждём </a:t>
            </a:r>
            <a:r>
              <a:rPr lang="ru-RU" sz="6600" dirty="0" err="1" smtClean="0">
                <a:solidFill>
                  <a:schemeClr val="accent1"/>
                </a:solidFill>
                <a:latin typeface="AnastasiaScript" pitchFamily="2" charset="0"/>
              </a:rPr>
              <a:t>снегурочку</a:t>
            </a:r>
            <a: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  <a:t> на праздник.</a:t>
            </a:r>
            <a:b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</a:br>
            <a: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  <a:t>Красавица.</a:t>
            </a:r>
            <a:br>
              <a:rPr lang="ru-RU" sz="6600" dirty="0" smtClean="0">
                <a:solidFill>
                  <a:schemeClr val="accent1"/>
                </a:solidFill>
                <a:latin typeface="AnastasiaScript" pitchFamily="2" charset="0"/>
              </a:rPr>
            </a:br>
            <a:r>
              <a:rPr lang="ru-RU" sz="6600" dirty="0" smtClean="0">
                <a:latin typeface="AnastasiaScript" pitchFamily="2" charset="0"/>
              </a:rPr>
              <a:t/>
            </a:r>
            <a:br>
              <a:rPr lang="ru-RU" sz="6600" dirty="0" smtClean="0">
                <a:latin typeface="AnastasiaScript" pitchFamily="2" charset="0"/>
              </a:rPr>
            </a:br>
            <a:endParaRPr lang="ru-RU" sz="6600" dirty="0">
              <a:latin typeface="AnastasiaScrip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2891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синквейн\1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Иnstrumental_naya_muzyka._-_Zimnyaya_skazka._mp3davalka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23528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400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4387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566</TotalTime>
  <Words>202</Words>
  <Application>Microsoft Office PowerPoint</Application>
  <PresentationFormat>Экран (4:3)</PresentationFormat>
  <Paragraphs>40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Учимся писать синквейн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Снегурочка красивая, нарядная веселит, развлекает, дарит Мы ждём снегурочку на праздник. Красавица.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Валентина 1</dc:creator>
  <cp:lastModifiedBy>XTreme.ws</cp:lastModifiedBy>
  <cp:revision>42</cp:revision>
  <dcterms:created xsi:type="dcterms:W3CDTF">2015-12-01T03:44:40Z</dcterms:created>
  <dcterms:modified xsi:type="dcterms:W3CDTF">2016-01-28T18:12:55Z</dcterms:modified>
</cp:coreProperties>
</file>