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5" r:id="rId6"/>
    <p:sldId id="262" r:id="rId7"/>
    <p:sldId id="263" r:id="rId8"/>
    <p:sldId id="256" r:id="rId9"/>
    <p:sldId id="25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547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B3F3-B622-4EC9-8D35-A6FDF9DA1CB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CE0D6-B131-4EEA-B908-AFB1F3BAE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982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B3F3-B622-4EC9-8D35-A6FDF9DA1CB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CE0D6-B131-4EEA-B908-AFB1F3BAE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091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B3F3-B622-4EC9-8D35-A6FDF9DA1CB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CE0D6-B131-4EEA-B908-AFB1F3BAE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037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B3F3-B622-4EC9-8D35-A6FDF9DA1CB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CE0D6-B131-4EEA-B908-AFB1F3BAE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871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B3F3-B622-4EC9-8D35-A6FDF9DA1CB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CE0D6-B131-4EEA-B908-AFB1F3BAE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852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B3F3-B622-4EC9-8D35-A6FDF9DA1CB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CE0D6-B131-4EEA-B908-AFB1F3BAE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794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B3F3-B622-4EC9-8D35-A6FDF9DA1CB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CE0D6-B131-4EEA-B908-AFB1F3BAE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966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B3F3-B622-4EC9-8D35-A6FDF9DA1CB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CE0D6-B131-4EEA-B908-AFB1F3BAE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8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B3F3-B622-4EC9-8D35-A6FDF9DA1CB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CE0D6-B131-4EEA-B908-AFB1F3BAE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454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B3F3-B622-4EC9-8D35-A6FDF9DA1CB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CE0D6-B131-4EEA-B908-AFB1F3BAE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95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B3F3-B622-4EC9-8D35-A6FDF9DA1CB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CE0D6-B131-4EEA-B908-AFB1F3BAE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337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1B3F3-B622-4EC9-8D35-A6FDF9DA1CB9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CE0D6-B131-4EEA-B908-AFB1F3BAE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593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8;&#1077;&#1079;&#1077;&#1085;&#1090;&#1072;&#1094;&#1080;&#1103;%203.pptx#-1,5,&#1055;&#1088;&#1077;&#1079;&#1077;&#1085;&#1090;&#1072;&#1094;&#1080;&#1103; PowerPoint" TargetMode="External"/><Relationship Id="rId2" Type="http://schemas.openxmlformats.org/officeDocument/2006/relationships/hyperlink" Target="&#1047;&#1074;&#1091;&#1082;%20&#1057;-&#1064;%20&#1074;%20&#1090;&#1077;&#1082;&#1089;&#1090;&#1072;&#1093;.pptx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1087;&#1088;&#1077;&#1079;&#1077;&#1085;&#1090;&#1072;&#1094;&#1080;&#1103;%203.pptx#-1,5,&#1055;&#1088;&#1077;&#1079;&#1077;&#1085;&#1090;&#1072;&#1094;&#1080;&#1103; PowerPoint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1087;&#1088;&#1077;&#1079;&#1077;&#1085;&#1090;&#1072;&#1094;&#1080;&#1103;%203.pptx#-1,5,&#1055;&#1088;&#1077;&#1079;&#1077;&#1085;&#1090;&#1072;&#1094;&#1080;&#1103; PowerPoint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1087;&#1088;&#1077;&#1079;&#1077;&#1085;&#1090;&#1072;&#1094;&#1080;&#1103;%203.pptx#-1,5,&#1055;&#1088;&#1077;&#1079;&#1077;&#1085;&#1090;&#1072;&#1094;&#1080;&#1103; PowerPoint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1087;&#1088;&#1077;&#1079;&#1077;&#1085;&#1090;&#1072;&#1094;&#1080;&#1103;%203.pptx#-1,5,&#1055;&#1088;&#1077;&#1079;&#1077;&#1085;&#1090;&#1072;&#1094;&#1080;&#1103; PowerPoint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1087;&#1088;&#1077;&#1079;&#1077;&#1085;&#1090;&#1072;&#1094;&#1080;&#1103;%203.pptx#-1,5,&#1055;&#1088;&#1077;&#1079;&#1077;&#1085;&#1090;&#1072;&#1094;&#1080;&#1103; PowerPoint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1087;&#1088;&#1077;&#1079;&#1077;&#1085;&#1090;&#1072;&#1094;&#1080;&#1103;%203.pptx#-1,5,&#1055;&#1088;&#1077;&#1079;&#1077;&#1085;&#1090;&#1072;&#1094;&#1080;&#1103; PowerPoint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8;&#1077;&#1079;&#1077;&#1085;&#1090;&#1072;&#1094;&#1080;&#1103;%203.pptx#7. &#1048;&#1075;&#1088;&#1072; &#1074; &#171;&#1050;&#1086;&#1096;&#1082;&#1080; &#1084;&#1099;&#1096;&#1082;&#1080;&#187;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8;&#1077;&#1079;&#1077;&#1085;&#1090;&#1072;&#1094;&#1080;&#1103;%203.pptx#7. &#1048;&#1075;&#1088;&#1072; &#1074; &#171;&#1050;&#1086;&#1096;&#1082;&#1080; &#1084;&#1099;&#1096;&#1082;&#1080;&#187;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pres?slideindex=1&amp;slidetitle="/>
          </p:cNvPr>
          <p:cNvSpPr/>
          <p:nvPr/>
        </p:nvSpPr>
        <p:spPr>
          <a:xfrm>
            <a:off x="2915816" y="167820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Я нахожусь дома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683568" y="5589240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pres?slideindex=5&amp;slidetitle=Презентация PowerPoint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634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1916832"/>
            <a:ext cx="30497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Я забрался на чердак.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5589240"/>
            <a:ext cx="851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2" action="ppaction://hlinkpres?slideindex=5&amp;slidetitle=Презентация PowerPoint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404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772816"/>
            <a:ext cx="39478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У меня обеденный перерыв.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86757" y="5548590"/>
            <a:ext cx="851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2" action="ppaction://hlinkpres?slideindex=5&amp;slidetitle=Презентация PowerPoint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688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1988840"/>
            <a:ext cx="4313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Я ушёл искупаться и поплавать.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9591" y="5733256"/>
            <a:ext cx="851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2" action="ppaction://hlinkpres?slideindex=5&amp;slidetitle=Презентация PowerPoint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000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2204864"/>
            <a:ext cx="25745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Я ушёл покататься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5661248"/>
            <a:ext cx="851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2" action="ppaction://hlinkpres?slideindex=5&amp;slidetitle=Презентация PowerPoint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425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2204864"/>
            <a:ext cx="23750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Я уехал на охоту.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5692606"/>
            <a:ext cx="851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2" action="ppaction://hlinkpres?slideindex=5&amp;slidetitle=Презентация PowerPoint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8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2132856"/>
            <a:ext cx="25188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Я уехал по делам.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5589240"/>
            <a:ext cx="851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2" action="ppaction://hlinkpres?slideindex=5&amp;slidetitle=Презентация PowerPoint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364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096248"/>
            <a:ext cx="2926080" cy="234086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02792" y="5589240"/>
            <a:ext cx="851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 action="ppaction://hlinkpres?slideindex=7&amp;slidetitle=Игра в «Кошки мышки»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899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713" y="2528888"/>
            <a:ext cx="1804987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5404574"/>
            <a:ext cx="851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 action="ppaction://hlinkpres?slideindex=7&amp;slidetitle=Игра в «Кошки мышки»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24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42</Words>
  <Application>Microsoft Office PowerPoint</Application>
  <PresentationFormat>Экран (4:3)</PresentationFormat>
  <Paragraphs>16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Марина</cp:lastModifiedBy>
  <cp:revision>28</cp:revision>
  <dcterms:created xsi:type="dcterms:W3CDTF">2016-01-23T03:49:21Z</dcterms:created>
  <dcterms:modified xsi:type="dcterms:W3CDTF">2016-01-29T18:19:18Z</dcterms:modified>
</cp:coreProperties>
</file>