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6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042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229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894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762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511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298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059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946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461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518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BD613-B681-404E-AF87-537F8F90022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292A2-062E-4851-9636-C32B4A836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896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77;&#1079;&#1077;&#1085;&#1090;&#1072;&#1094;&#1080;&#1103;%202.pptx#6. &#1055;&#1088;&#1077;&#1079;&#1077;&#1085;&#1090;&#1072;&#1094;&#1080;&#1103; PowerPoint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77;&#1079;&#1077;&#1085;&#1090;&#1072;&#1094;&#1080;&#1103;%202.pptx#6. &#1055;&#1088;&#1077;&#1079;&#1077;&#1085;&#1090;&#1072;&#1094;&#1080;&#1103; PowerPoint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77;&#1079;&#1077;&#1085;&#1090;&#1072;&#1094;&#1080;&#1103;%202.pptx#6. &#1055;&#1088;&#1077;&#1079;&#1077;&#1085;&#1090;&#1072;&#1094;&#1080;&#1103; PowerPoint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77;&#1079;&#1077;&#1085;&#1090;&#1072;&#1094;&#1080;&#1103;%202.pptx#6. &#1055;&#1088;&#1077;&#1079;&#1077;&#1085;&#1090;&#1072;&#1094;&#1080;&#1103; PowerPoint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77;&#1079;&#1077;&#1085;&#1090;&#1072;&#1094;&#1080;&#1103;%202.pptx#6. &#1055;&#1088;&#1077;&#1079;&#1077;&#1085;&#1090;&#1072;&#1094;&#1080;&#1103; PowerPoint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77;&#1079;&#1077;&#1085;&#1090;&#1072;&#1094;&#1080;&#1103;%202.pptx#6. &#1055;&#1088;&#1077;&#1079;&#1077;&#1085;&#1090;&#1072;&#1094;&#1080;&#1103; PowerPoint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0795" y="1790288"/>
            <a:ext cx="2879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карта - схема</a:t>
            </a:r>
            <a:endParaRPr lang="ru-RU" sz="32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409" y="5456420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pres?slideindex=6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019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737420"/>
            <a:ext cx="2304256" cy="19202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69199" y="5419363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 action="ppaction://hlinkpres?slideindex=6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94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685" y="1944802"/>
            <a:ext cx="2629256" cy="20106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40221" y="5508140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 action="ppaction://hlinkpres?slideindex=6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636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987" y="2292943"/>
            <a:ext cx="3402378" cy="19442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7258" y="5641305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 action="ppaction://hlinkpres?slideindex=6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372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714" y="1860041"/>
            <a:ext cx="2578035" cy="229158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40221" y="5588038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 action="ppaction://hlinkpres?slideindex=6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96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6035" y="2147501"/>
            <a:ext cx="12763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ШУТКИ</a:t>
            </a:r>
            <a:endParaRPr lang="ru-RU" sz="24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1646" y="5588038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 action="ppaction://hlinkpres?slideindex=6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70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10</Words>
  <Application>Microsoft Office PowerPoint</Application>
  <PresentationFormat>Широкоэкранный</PresentationFormat>
  <Paragraphs>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21</cp:revision>
  <dcterms:created xsi:type="dcterms:W3CDTF">2016-01-25T14:27:04Z</dcterms:created>
  <dcterms:modified xsi:type="dcterms:W3CDTF">2016-01-29T18:09:51Z</dcterms:modified>
</cp:coreProperties>
</file>