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2" r:id="rId2"/>
    <p:sldId id="283" r:id="rId3"/>
    <p:sldId id="281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7" r:id="rId13"/>
    <p:sldId id="264" r:id="rId14"/>
    <p:sldId id="265" r:id="rId15"/>
    <p:sldId id="269" r:id="rId16"/>
    <p:sldId id="270" r:id="rId17"/>
    <p:sldId id="271" r:id="rId18"/>
    <p:sldId id="272" r:id="rId19"/>
    <p:sldId id="273" r:id="rId20"/>
    <p:sldId id="276" r:id="rId21"/>
    <p:sldId id="280" r:id="rId22"/>
    <p:sldId id="279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434" autoAdjust="0"/>
  </p:normalViewPr>
  <p:slideViewPr>
    <p:cSldViewPr>
      <p:cViewPr varScale="1">
        <p:scale>
          <a:sx n="63" d="100"/>
          <a:sy n="63" d="100"/>
        </p:scale>
        <p:origin x="-15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B2CD-84AC-414D-BE06-3C2A33606A9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E1E6-BAC6-47A1-A678-01EA149675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657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B2CD-84AC-414D-BE06-3C2A33606A9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E1E6-BAC6-47A1-A678-01EA149675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37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B2CD-84AC-414D-BE06-3C2A33606A9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E1E6-BAC6-47A1-A678-01EA149675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592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B2CD-84AC-414D-BE06-3C2A33606A9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E1E6-BAC6-47A1-A678-01EA149675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365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B2CD-84AC-414D-BE06-3C2A33606A9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E1E6-BAC6-47A1-A678-01EA149675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330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B2CD-84AC-414D-BE06-3C2A33606A9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E1E6-BAC6-47A1-A678-01EA149675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918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B2CD-84AC-414D-BE06-3C2A33606A9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E1E6-BAC6-47A1-A678-01EA149675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518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B2CD-84AC-414D-BE06-3C2A33606A9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E1E6-BAC6-47A1-A678-01EA149675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850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B2CD-84AC-414D-BE06-3C2A33606A9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E1E6-BAC6-47A1-A678-01EA149675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026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B2CD-84AC-414D-BE06-3C2A33606A9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E1E6-BAC6-47A1-A678-01EA149675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840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B2CD-84AC-414D-BE06-3C2A33606A9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E1E6-BAC6-47A1-A678-01EA149675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760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6B2CD-84AC-414D-BE06-3C2A33606A9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AE1E6-BAC6-47A1-A678-01EA149675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177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&#1059;&#1095;&#1080;&#1090;&#1077;&#1083;&#1100;\Desktop\&#1054;&#1090;&#1082;&#1088;&#1099;&#1090;&#1099;&#1081;%20&#1091;&#1088;&#1086;&#1082;.%20&#1042;%20&#1079;&#1086;&#1086;&#1087;&#1072;&#1088;&#1082;&#1077;%20%202012\detskie_-_chunga-changa%20Minusovki.MpTri.Net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en-US" sz="6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Let`s Go to the Zoo!</a:t>
            </a:r>
          </a:p>
          <a:p>
            <a:pPr marL="0" indent="0">
              <a:buNone/>
            </a:pPr>
            <a:r>
              <a:rPr lang="ru-RU" sz="6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Давайте сходим</a:t>
            </a:r>
            <a:endParaRPr lang="en-US" sz="65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65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6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6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зоопарк</a:t>
            </a:r>
            <a:r>
              <a:rPr lang="en-US" sz="6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65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94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6291262"/>
            <a:ext cx="4838328" cy="566738"/>
          </a:xfrm>
        </p:spPr>
        <p:txBody>
          <a:bodyPr>
            <a:noAutofit/>
          </a:bodyPr>
          <a:lstStyle/>
          <a:p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 monkey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user\Desktop\Животные\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6632"/>
            <a:ext cx="7488832" cy="56166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859214"/>
            <a:ext cx="5486400" cy="998786"/>
          </a:xfrm>
        </p:spPr>
        <p:txBody>
          <a:bodyPr>
            <a:noAutofit/>
          </a:bodyPr>
          <a:lstStyle/>
          <a:p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 crocodile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user\Desktop\Животные\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6848" r="6848"/>
          <a:stretch>
            <a:fillRect/>
          </a:stretch>
        </p:blipFill>
        <p:spPr bwMode="auto">
          <a:xfrm>
            <a:off x="899592" y="260648"/>
            <a:ext cx="7214592" cy="54109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5877272"/>
            <a:ext cx="4550296" cy="642194"/>
          </a:xfrm>
        </p:spPr>
        <p:txBody>
          <a:bodyPr>
            <a:normAutofit fontScale="90000"/>
          </a:bodyPr>
          <a:lstStyle/>
          <a:p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 rabbit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Users\user\Desktop\Животные\1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8333" r="8333"/>
          <a:stretch>
            <a:fillRect/>
          </a:stretch>
        </p:blipFill>
        <p:spPr bwMode="auto">
          <a:xfrm>
            <a:off x="899592" y="188640"/>
            <a:ext cx="7128792" cy="534659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661248"/>
            <a:ext cx="4838328" cy="926778"/>
          </a:xfrm>
        </p:spPr>
        <p:txBody>
          <a:bodyPr>
            <a:noAutofit/>
          </a:bodyPr>
          <a:lstStyle/>
          <a:p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 cat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user\Desktop\Животные\1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7272808" cy="545460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5445224"/>
            <a:ext cx="4334272" cy="1002234"/>
          </a:xfrm>
        </p:spPr>
        <p:txBody>
          <a:bodyPr>
            <a:noAutofit/>
          </a:bodyPr>
          <a:lstStyle/>
          <a:p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 dog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user\Desktop\Животные\1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8640"/>
            <a:ext cx="7200800" cy="53285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7790656" cy="58429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620688"/>
            <a:ext cx="8903368" cy="53285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" y="260648"/>
            <a:ext cx="8964488" cy="62828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8426"/>
            <a:ext cx="8964488" cy="645093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21614"/>
            <a:ext cx="8784976" cy="493913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GOING TO THE ZOO TOMORROW -  with Lyrics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0265"/>
            <a:ext cx="9129512" cy="6847735"/>
          </a:xfrm>
        </p:spPr>
      </p:pic>
    </p:spTree>
    <p:extLst>
      <p:ext uri="{BB962C8B-B14F-4D97-AF65-F5344CB8AC3E}">
        <p14:creationId xmlns:p14="http://schemas.microsoft.com/office/powerpoint/2010/main" val="285831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077072"/>
          </a:xfrm>
          <a:prstGeom prst="rect">
            <a:avLst/>
          </a:prstGeom>
          <a:noFill/>
        </p:spPr>
      </p:pic>
      <p:pic>
        <p:nvPicPr>
          <p:cNvPr id="9219" name="Picture 3" descr="C:\Users\user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5064"/>
            <a:ext cx="4139953" cy="2852936"/>
          </a:xfrm>
          <a:prstGeom prst="rect">
            <a:avLst/>
          </a:prstGeom>
          <a:noFill/>
        </p:spPr>
      </p:pic>
      <p:pic>
        <p:nvPicPr>
          <p:cNvPr id="9221" name="Picture 5" descr="C:\Users\user\Desktop\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4005064"/>
            <a:ext cx="5076056" cy="285293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5976" cy="3429000"/>
          </a:xfrm>
          <a:prstGeom prst="rect">
            <a:avLst/>
          </a:prstGeom>
          <a:noFill/>
        </p:spPr>
      </p:pic>
      <p:pic>
        <p:nvPicPr>
          <p:cNvPr id="8195" name="Picture 3" descr="C:\Users\user\Desktop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0"/>
            <a:ext cx="4788024" cy="3429000"/>
          </a:xfrm>
          <a:prstGeom prst="rect">
            <a:avLst/>
          </a:prstGeom>
          <a:noFill/>
        </p:spPr>
      </p:pic>
      <p:pic>
        <p:nvPicPr>
          <p:cNvPr id="8196" name="Picture 4" descr="C:\Users\user\Desktop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355976" cy="3429000"/>
          </a:xfrm>
          <a:prstGeom prst="rect">
            <a:avLst/>
          </a:prstGeom>
          <a:noFill/>
        </p:spPr>
      </p:pic>
      <p:pic>
        <p:nvPicPr>
          <p:cNvPr id="8197" name="Picture 5" descr="C:\Users\user\Desktop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429000"/>
            <a:ext cx="4788024" cy="3619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user\Desktop\22054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0"/>
            <a:ext cx="3995936" cy="3429000"/>
          </a:xfrm>
          <a:prstGeom prst="rect">
            <a:avLst/>
          </a:prstGeom>
          <a:noFill/>
        </p:spPr>
      </p:pic>
      <p:pic>
        <p:nvPicPr>
          <p:cNvPr id="7174" name="Picture 6" descr="C:\Users\user\Desktop\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4" y="0"/>
            <a:ext cx="5143890" cy="3472126"/>
          </a:xfrm>
          <a:prstGeom prst="rect">
            <a:avLst/>
          </a:prstGeom>
          <a:noFill/>
        </p:spPr>
      </p:pic>
      <p:pic>
        <p:nvPicPr>
          <p:cNvPr id="2050" name="Picture 2" descr="D:\Users\Philipp\Desktop\iStock_000003144710Small_we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071712"/>
            <a:ext cx="10081120" cy="335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7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Let`s Go to the Zoo</a:t>
            </a:r>
            <a:endParaRPr lang="en-US" sz="7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Users\Philipp\Desktop\zoopark2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7106811" cy="505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33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en-US" sz="7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7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Let`s Go to the Zoo</a:t>
            </a:r>
            <a:endParaRPr lang="en-US" sz="7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Users\Philipp\Desktop\zoopark2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7106811" cy="505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82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Животные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60648"/>
            <a:ext cx="7683681" cy="5184576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203848" y="5649716"/>
            <a:ext cx="43204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  fox</a:t>
            </a:r>
            <a:endParaRPr kumimoji="0" lang="en-US" sz="6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~PP2282.WAV">
            <a:hlinkClick r:id="" action="ppaction://media"/>
          </p:cNvPr>
          <p:cNvPicPr>
            <a:picLocks noRot="1" noChangeAspect="1"/>
          </p:cNvPicPr>
          <p:nvPr>
            <a:wavAudioFile r:embed="rId1" name="~PP2282.WAV"/>
          </p:nvPr>
        </p:nvPicPr>
        <p:blipFill>
          <a:blip r:embed="rId5" cstate="print"/>
          <a:stretch>
            <a:fillRect/>
          </a:stretch>
        </p:blipFill>
        <p:spPr>
          <a:xfrm>
            <a:off x="8662988" y="6376988"/>
            <a:ext cx="244475" cy="244475"/>
          </a:xfrm>
          <a:prstGeom prst="rect">
            <a:avLst/>
          </a:prstGeom>
        </p:spPr>
      </p:pic>
      <p:pic>
        <p:nvPicPr>
          <p:cNvPr id="6" name="detskie_-_chunga-changa Minusovki.MpTri.N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numSld="999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Животные\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000" r="1000"/>
          <a:stretch>
            <a:fillRect/>
          </a:stretch>
        </p:blipFill>
        <p:spPr bwMode="auto">
          <a:xfrm>
            <a:off x="899592" y="260648"/>
            <a:ext cx="7416824" cy="5562618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35696" y="5733256"/>
            <a:ext cx="5486400" cy="804862"/>
          </a:xfrm>
        </p:spPr>
        <p:txBody>
          <a:bodyPr>
            <a:noAutofit/>
          </a:bodyPr>
          <a:lstStyle/>
          <a:p>
            <a:r>
              <a:rPr lang="en-US" sz="7000" b="1" dirty="0" smtClean="0">
                <a:latin typeface="Times New Roman" pitchFamily="18" charset="0"/>
                <a:cs typeface="Times New Roman" pitchFamily="18" charset="0"/>
              </a:rPr>
              <a:t> an  elephant</a:t>
            </a:r>
            <a:endParaRPr lang="ru-RU" sz="7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6291262"/>
            <a:ext cx="4478288" cy="566738"/>
          </a:xfrm>
        </p:spPr>
        <p:txBody>
          <a:bodyPr>
            <a:noAutofit/>
          </a:bodyPr>
          <a:lstStyle/>
          <a:p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 bear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user\Desktop\Животные\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5801" b="5801"/>
          <a:stretch>
            <a:fillRect/>
          </a:stretch>
        </p:blipFill>
        <p:spPr bwMode="auto">
          <a:xfrm>
            <a:off x="755576" y="404664"/>
            <a:ext cx="7272808" cy="545460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6291262"/>
            <a:ext cx="4838328" cy="566738"/>
          </a:xfrm>
        </p:spPr>
        <p:txBody>
          <a:bodyPr>
            <a:noAutofit/>
          </a:bodyPr>
          <a:lstStyle/>
          <a:p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 parrot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user\Desktop\Животные\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583" b="583"/>
          <a:stretch>
            <a:fillRect/>
          </a:stretch>
        </p:blipFill>
        <p:spPr bwMode="auto">
          <a:xfrm>
            <a:off x="755576" y="260648"/>
            <a:ext cx="7272808" cy="545460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6291262"/>
            <a:ext cx="5486400" cy="566738"/>
          </a:xfrm>
        </p:spPr>
        <p:txBody>
          <a:bodyPr>
            <a:noAutofit/>
          </a:bodyPr>
          <a:lstStyle/>
          <a:p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 tiger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user\Desktop\Животные\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7482" r="7482"/>
          <a:stretch>
            <a:fillRect/>
          </a:stretch>
        </p:blipFill>
        <p:spPr bwMode="auto">
          <a:xfrm>
            <a:off x="467544" y="116632"/>
            <a:ext cx="7704856" cy="577864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6021288"/>
            <a:ext cx="5486400" cy="566738"/>
          </a:xfrm>
        </p:spPr>
        <p:txBody>
          <a:bodyPr>
            <a:noAutofit/>
          </a:bodyPr>
          <a:lstStyle/>
          <a:p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 lion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user\Desktop\Животные\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7115340" cy="53365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311</TotalTime>
  <Words>35</Words>
  <Application>Microsoft Office PowerPoint</Application>
  <PresentationFormat>Экран (4:3)</PresentationFormat>
  <Paragraphs>32</Paragraphs>
  <Slides>23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a  bear</vt:lpstr>
      <vt:lpstr>a  parrot</vt:lpstr>
      <vt:lpstr>a  tiger</vt:lpstr>
      <vt:lpstr>a  lion</vt:lpstr>
      <vt:lpstr>a  monkey</vt:lpstr>
      <vt:lpstr>a  crocodile</vt:lpstr>
      <vt:lpstr>a  rabbit</vt:lpstr>
      <vt:lpstr>a  cat</vt:lpstr>
      <vt:lpstr>a  dog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Левов</dc:creator>
  <cp:lastModifiedBy>Учитель Левова</cp:lastModifiedBy>
  <cp:revision>36</cp:revision>
  <dcterms:created xsi:type="dcterms:W3CDTF">2012-11-19T10:07:53Z</dcterms:created>
  <dcterms:modified xsi:type="dcterms:W3CDTF">2015-12-11T12:41:38Z</dcterms:modified>
</cp:coreProperties>
</file>