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97BDC-0F95-43A1-9D21-187AD117443D}" type="datetimeFigureOut">
              <a:rPr lang="ru-RU" smtClean="0"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132D6-19C9-41BA-8B74-08B90F1275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pPr eaLnBrk="1" hangingPunct="1"/>
            <a:r>
              <a:rPr lang="ru-RU" b="1" dirty="0" smtClean="0"/>
              <a:t>«Параллелограмм»</a:t>
            </a:r>
            <a:endParaRPr lang="en-US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3429000"/>
            <a:ext cx="7143777" cy="17526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ru-RU" dirty="0" smtClean="0"/>
              <a:t>Тест </a:t>
            </a:r>
          </a:p>
          <a:p>
            <a:pPr>
              <a:defRPr/>
            </a:pPr>
            <a:r>
              <a:rPr lang="ru-RU" sz="1900" dirty="0" smtClean="0"/>
              <a:t>ученицы 8-в класса МКОУ «СОШ №1 им.А.М.Ижаева с.Учкекен»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/>
              <a:t>Темировой </a:t>
            </a:r>
            <a:r>
              <a:rPr lang="ru-RU" sz="2000" b="1" dirty="0" err="1" smtClean="0"/>
              <a:t>Розсаланы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Назаровны</a:t>
            </a:r>
            <a:endParaRPr lang="ru-RU" sz="2000" b="1" dirty="0" smtClean="0"/>
          </a:p>
        </p:txBody>
      </p:sp>
      <p:pic>
        <p:nvPicPr>
          <p:cNvPr id="5" name="Picture 4" descr="D:\анимация\0100000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285992"/>
            <a:ext cx="15303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Если диагональ параллелограмма образует с его сторонами углы 30</a:t>
            </a:r>
            <a:r>
              <a:rPr lang="ru-RU" sz="3100" b="1" baseline="30000" dirty="0" smtClean="0"/>
              <a:t>о</a:t>
            </a:r>
            <a:r>
              <a:rPr lang="ru-RU" sz="3100" b="1" dirty="0" smtClean="0"/>
              <a:t>и40</a:t>
            </a:r>
            <a:r>
              <a:rPr lang="ru-RU" sz="3100" b="1" baseline="30000" dirty="0" smtClean="0"/>
              <a:t>о</a:t>
            </a:r>
            <a:r>
              <a:rPr lang="ru-RU" sz="3100" b="1" dirty="0" smtClean="0"/>
              <a:t>, то углы параллелограмма равны: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286380" y="2428868"/>
            <a:ext cx="2500313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б) 60</a:t>
            </a:r>
            <a:r>
              <a:rPr lang="ru-RU" sz="2400" b="1" baseline="30000" dirty="0"/>
              <a:t>о</a:t>
            </a:r>
            <a:r>
              <a:rPr lang="ru-RU" sz="2400" b="1" dirty="0"/>
              <a:t>и 10</a:t>
            </a:r>
            <a:r>
              <a:rPr lang="ru-RU" sz="2400" b="1" baseline="30000" dirty="0"/>
              <a:t>о</a:t>
            </a:r>
            <a:r>
              <a:rPr lang="ru-RU" sz="2400" dirty="0"/>
              <a:t>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2428868"/>
            <a:ext cx="2500313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а) 60</a:t>
            </a:r>
            <a:r>
              <a:rPr lang="ru-RU" sz="2400" b="1" baseline="30000" dirty="0"/>
              <a:t>о</a:t>
            </a:r>
            <a:r>
              <a:rPr lang="ru-RU" sz="2400" b="1" dirty="0"/>
              <a:t>и 80</a:t>
            </a:r>
            <a:r>
              <a:rPr lang="ru-RU" sz="2400" b="1" baseline="30000" dirty="0"/>
              <a:t>о</a:t>
            </a:r>
            <a:r>
              <a:rPr lang="ru-RU" sz="2400" b="1" dirty="0"/>
              <a:t>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3714752"/>
            <a:ext cx="2500313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в) 70</a:t>
            </a:r>
            <a:r>
              <a:rPr lang="ru-RU" sz="2400" b="1" baseline="30000" dirty="0"/>
              <a:t>о</a:t>
            </a:r>
            <a:r>
              <a:rPr lang="ru-RU" sz="2400" b="1" dirty="0"/>
              <a:t>и 110</a:t>
            </a:r>
            <a:r>
              <a:rPr lang="ru-RU" sz="2400" b="1" baseline="30000" dirty="0"/>
              <a:t>о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ru-RU" smtClean="0"/>
          </a:p>
          <a:p>
            <a:pPr algn="ctr" eaLnBrk="1" hangingPunct="1">
              <a:buFont typeface="Arial" charset="0"/>
              <a:buNone/>
            </a:pPr>
            <a:r>
              <a:rPr lang="ru-RU" smtClean="0"/>
              <a:t>Молодцы ! Вы справились!</a:t>
            </a:r>
          </a:p>
        </p:txBody>
      </p:sp>
      <p:pic>
        <p:nvPicPr>
          <p:cNvPr id="13316" name="Picture 3" descr="D:\анимация\дети\a3be690535b275d3a3afdf50a72ecd4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2500313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500" y="642938"/>
            <a:ext cx="8216900" cy="9667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каком из рисунков</a:t>
            </a:r>
            <a:br>
              <a:rPr lang="ru-RU" dirty="0" smtClean="0"/>
            </a:br>
            <a:r>
              <a:rPr lang="ru-RU" dirty="0" smtClean="0"/>
              <a:t> изображен параллелограмм?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8967"/>
          <a:stretch>
            <a:fillRect/>
          </a:stretch>
        </p:blipFill>
        <p:spPr>
          <a:xfrm>
            <a:off x="928688" y="2857500"/>
            <a:ext cx="2500312" cy="1428750"/>
          </a:xfrm>
        </p:spPr>
      </p:pic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4267" r="30769" b="1923"/>
          <a:stretch>
            <a:fillRect/>
          </a:stretch>
        </p:blipFill>
        <p:spPr bwMode="auto">
          <a:xfrm>
            <a:off x="4857750" y="2928938"/>
            <a:ext cx="32146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 noChangeArrowheads="1"/>
          </p:cNvPicPr>
          <p:nvPr/>
        </p:nvPicPr>
        <p:blipFill>
          <a:blip r:embed="rId2"/>
          <a:srcRect l="68069" b="-7693"/>
          <a:stretch>
            <a:fillRect/>
          </a:stretch>
        </p:blipFill>
        <p:spPr bwMode="auto">
          <a:xfrm>
            <a:off x="2714625" y="5000625"/>
            <a:ext cx="2643188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928688"/>
            <a:ext cx="8229600" cy="654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Если диагонали параллелограмма равны, то он может быть: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38" y="3000375"/>
            <a:ext cx="3929062" cy="9286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а) только квадратом;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143500" y="3000375"/>
            <a:ext cx="3214688" cy="9540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б) квадратом или прямоугольником;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714375" y="4429125"/>
            <a:ext cx="3929063" cy="9540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в) только прямоугольником;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143500" y="4429125"/>
            <a:ext cx="3286125" cy="9540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г) любым четырехугольником.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" dur="1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0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9"/>
                  </p:tgtEl>
                </p:cond>
              </p:nextCondLst>
            </p:seq>
          </p:childTnLst>
        </p:cTn>
      </p:par>
    </p:tnLst>
    <p:bldLst>
      <p:bldP spid="3" grpId="0" build="p" animBg="1"/>
      <p:bldP spid="4098" grpId="0" animBg="1"/>
      <p:bldP spid="40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Если у параллелограмма диагонали пересекаются под прямым углом, то он может быть: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60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6147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b="1" dirty="0" smtClean="0"/>
              <a:t> </a:t>
            </a:r>
            <a:endParaRPr lang="ru-RU" dirty="0" smtClean="0"/>
          </a:p>
        </p:txBody>
      </p:sp>
      <p:sp>
        <p:nvSpPr>
          <p:cNvPr id="9" name="Параллелограмм 8"/>
          <p:cNvSpPr/>
          <p:nvPr/>
        </p:nvSpPr>
        <p:spPr>
          <a:xfrm>
            <a:off x="642938" y="3500438"/>
            <a:ext cx="2571750" cy="1928812"/>
          </a:xfrm>
          <a:prstGeom prst="parallelogra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а) только ромбом;</a:t>
            </a:r>
            <a:endParaRPr lang="ru-RU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86125" y="3500438"/>
            <a:ext cx="2214563" cy="18573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б) ромбом или квадратом;</a:t>
            </a:r>
            <a:endParaRPr lang="ru-RU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643563" y="3857625"/>
            <a:ext cx="3286155" cy="14144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в) любым прямоугольником</a:t>
            </a:r>
            <a:endParaRPr lang="ru-RU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1CD7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1CD7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1CD7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1CD7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Чему равна сумма углов параллелограмма?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algn="ctr" eaLnBrk="1" hangingPunct="1">
              <a:buFont typeface="Arial" charset="0"/>
              <a:buNone/>
            </a:pPr>
            <a:endParaRPr lang="ru-RU" dirty="0" smtClean="0"/>
          </a:p>
        </p:txBody>
      </p:sp>
      <p:sp>
        <p:nvSpPr>
          <p:cNvPr id="6" name="Параллелограмм 5"/>
          <p:cNvSpPr/>
          <p:nvPr/>
        </p:nvSpPr>
        <p:spPr>
          <a:xfrm>
            <a:off x="714348" y="2357430"/>
            <a:ext cx="2786063" cy="1071563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а) 180</a:t>
            </a:r>
            <a:r>
              <a:rPr lang="ru-RU" sz="2800" b="1" baseline="30000" dirty="0"/>
              <a:t>о</a:t>
            </a:r>
            <a:endParaRPr lang="ru-RU" sz="2800" b="1" dirty="0"/>
          </a:p>
        </p:txBody>
      </p:sp>
      <p:sp>
        <p:nvSpPr>
          <p:cNvPr id="8" name="Параллелограмм 7"/>
          <p:cNvSpPr/>
          <p:nvPr/>
        </p:nvSpPr>
        <p:spPr>
          <a:xfrm>
            <a:off x="4714876" y="2357430"/>
            <a:ext cx="2786062" cy="1071563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б) 90</a:t>
            </a:r>
            <a:r>
              <a:rPr lang="ru-RU" sz="2800" b="1" baseline="30000" dirty="0"/>
              <a:t>о</a:t>
            </a:r>
            <a:endParaRPr lang="ru-RU" sz="2800" b="1" dirty="0"/>
          </a:p>
        </p:txBody>
      </p:sp>
      <p:sp>
        <p:nvSpPr>
          <p:cNvPr id="10" name="Параллелограмм 9"/>
          <p:cNvSpPr/>
          <p:nvPr/>
        </p:nvSpPr>
        <p:spPr>
          <a:xfrm>
            <a:off x="428596" y="4214818"/>
            <a:ext cx="2786063" cy="1071562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в) 360</a:t>
            </a:r>
            <a:r>
              <a:rPr lang="ru-RU" sz="2800" b="1" baseline="30000" dirty="0"/>
              <a:t>о</a:t>
            </a:r>
            <a:endParaRPr lang="ru-RU" sz="2800" b="1" dirty="0"/>
          </a:p>
        </p:txBody>
      </p:sp>
      <p:sp>
        <p:nvSpPr>
          <p:cNvPr id="11" name="Параллелограмм 10"/>
          <p:cNvSpPr/>
          <p:nvPr/>
        </p:nvSpPr>
        <p:spPr>
          <a:xfrm>
            <a:off x="4357686" y="4286256"/>
            <a:ext cx="2786062" cy="1071563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г) 720</a:t>
            </a:r>
            <a:r>
              <a:rPr lang="ru-RU" sz="2800" b="1" baseline="30000" dirty="0"/>
              <a:t>о</a:t>
            </a:r>
            <a:endParaRPr lang="ru-RU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3100" b="1" dirty="0" smtClean="0"/>
              <a:t>Если одна сторона параллелограмма равна 10 см, а другая – 20 см, то его периметр равен: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643050"/>
            <a:ext cx="8215312" cy="45005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/>
              <a:t>                                                            </a:t>
            </a:r>
            <a:endParaRPr lang="ru-RU" sz="2800" b="1" dirty="0" smtClean="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                                                           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 smtClean="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  <a:cs typeface="Times New Roman" pitchFamily="18" charset="0"/>
              </a:rPr>
              <a:t>                                                             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/>
          </a:p>
        </p:txBody>
      </p:sp>
      <p:sp>
        <p:nvSpPr>
          <p:cNvPr id="8196" name="Rectangle 1"/>
          <p:cNvSpPr>
            <a:spLocks noChangeArrowheads="1"/>
          </p:cNvSpPr>
          <p:nvPr/>
        </p:nvSpPr>
        <p:spPr bwMode="auto">
          <a:xfrm>
            <a:off x="1143000" y="4714875"/>
            <a:ext cx="3357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1143000" y="2571744"/>
            <a:ext cx="3714750" cy="1571636"/>
          </a:xfrm>
          <a:prstGeom prst="parallelogram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10 см </a:t>
            </a:r>
            <a:endParaRPr lang="ru-RU" dirty="0"/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2786063" y="2071688"/>
            <a:ext cx="733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20 см</a:t>
            </a:r>
            <a:endParaRPr lang="ru-RU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38" y="2143125"/>
            <a:ext cx="2071687" cy="5572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а) 10 см;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14938" y="3071813"/>
            <a:ext cx="2071687" cy="5572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б) 20 см;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29250" y="4071938"/>
            <a:ext cx="2071688" cy="5572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3200" b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в) 30 см;</a:t>
            </a:r>
            <a:endParaRPr lang="ru-RU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00694" y="4929198"/>
            <a:ext cx="2071687" cy="5572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ru-RU" sz="3200" b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г) 60 см;</a:t>
            </a:r>
            <a:endParaRPr lang="ru-RU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Если стороны параллелограмма равны 3 см и                5 см, то какие это стороны?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ru-RU" sz="2800" dirty="0" smtClean="0"/>
          </a:p>
        </p:txBody>
      </p:sp>
      <p:sp>
        <p:nvSpPr>
          <p:cNvPr id="4" name="Параллелограмм 3"/>
          <p:cNvSpPr/>
          <p:nvPr/>
        </p:nvSpPr>
        <p:spPr>
          <a:xfrm>
            <a:off x="2928926" y="2357430"/>
            <a:ext cx="3929078" cy="914400"/>
          </a:xfrm>
          <a:prstGeom prst="parallelogra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Arial Narrow" pitchFamily="34" charset="0"/>
              </a:rPr>
              <a:t>а) соседние;</a:t>
            </a:r>
          </a:p>
        </p:txBody>
      </p:sp>
      <p:sp>
        <p:nvSpPr>
          <p:cNvPr id="5" name="Параллелограмм 4"/>
          <p:cNvSpPr/>
          <p:nvPr/>
        </p:nvSpPr>
        <p:spPr>
          <a:xfrm>
            <a:off x="2500298" y="4500570"/>
            <a:ext cx="3857638" cy="914400"/>
          </a:xfrm>
          <a:prstGeom prst="parallelogra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Arial Narrow" pitchFamily="34" charset="0"/>
              </a:rPr>
              <a:t>в) любые</a:t>
            </a:r>
            <a:endParaRPr lang="ru-RU" sz="2000" dirty="0">
              <a:latin typeface="Arial Narrow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2714612" y="3429000"/>
            <a:ext cx="3857652" cy="914400"/>
          </a:xfrm>
          <a:prstGeom prst="parallelogra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 Narrow" pitchFamily="34" charset="0"/>
              </a:rPr>
              <a:t>б) противоположные;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Если один угол параллелограмма равен 42</a:t>
            </a:r>
            <a:r>
              <a:rPr lang="ru-RU" sz="3100" b="1" baseline="30000" dirty="0" smtClean="0"/>
              <a:t>о</a:t>
            </a:r>
            <a:r>
              <a:rPr lang="ru-RU" sz="3100" b="1" dirty="0" smtClean="0"/>
              <a:t>, то чему равны другие его углы?</a:t>
            </a:r>
            <a:r>
              <a:rPr lang="ru-RU" sz="31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b="1" dirty="0" smtClean="0"/>
              <a:t> </a:t>
            </a: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929190" y="2071678"/>
            <a:ext cx="2500313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б) 42</a:t>
            </a:r>
            <a:r>
              <a:rPr lang="ru-RU" sz="2400" b="1" baseline="30000" dirty="0"/>
              <a:t>о</a:t>
            </a:r>
            <a:r>
              <a:rPr lang="ru-RU" sz="2400" b="1" dirty="0"/>
              <a:t>, 84</a:t>
            </a:r>
            <a:r>
              <a:rPr lang="ru-RU" sz="2400" b="1" baseline="30000" dirty="0"/>
              <a:t>о </a:t>
            </a:r>
            <a:r>
              <a:rPr lang="ru-RU" sz="2400" b="1" dirty="0"/>
              <a:t>и 54</a:t>
            </a:r>
            <a:r>
              <a:rPr lang="ru-RU" sz="2400" b="1" baseline="30000" dirty="0"/>
              <a:t>о</a:t>
            </a:r>
            <a:r>
              <a:rPr lang="ru-RU" sz="2400" b="1" dirty="0"/>
              <a:t>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071678"/>
            <a:ext cx="2500313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а) 42</a:t>
            </a:r>
            <a:r>
              <a:rPr lang="ru-RU" sz="2400" b="1" baseline="30000" dirty="0"/>
              <a:t>о</a:t>
            </a:r>
            <a:r>
              <a:rPr lang="ru-RU" sz="2400" b="1" dirty="0"/>
              <a:t> и 82</a:t>
            </a:r>
            <a:r>
              <a:rPr lang="ru-RU" sz="2400" b="1" baseline="30000" dirty="0"/>
              <a:t>о</a:t>
            </a:r>
            <a:r>
              <a:rPr lang="ru-RU" sz="2400" b="1" dirty="0"/>
              <a:t>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3571876"/>
            <a:ext cx="3357562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в) 42</a:t>
            </a:r>
            <a:r>
              <a:rPr lang="ru-RU" sz="2400" b="1" baseline="30000" dirty="0"/>
              <a:t>о</a:t>
            </a:r>
            <a:r>
              <a:rPr lang="ru-RU" sz="2400" b="1" dirty="0"/>
              <a:t>, 42</a:t>
            </a:r>
            <a:r>
              <a:rPr lang="ru-RU" sz="2400" b="1" baseline="30000" dirty="0"/>
              <a:t>о</a:t>
            </a:r>
            <a:r>
              <a:rPr lang="ru-RU" sz="2400" b="1" dirty="0"/>
              <a:t>, 138</a:t>
            </a:r>
            <a:r>
              <a:rPr lang="ru-RU" sz="2400" b="1" baseline="30000" dirty="0"/>
              <a:t>о</a:t>
            </a:r>
            <a:r>
              <a:rPr lang="ru-RU" sz="2400" b="1" dirty="0"/>
              <a:t>и 138</a:t>
            </a:r>
            <a:r>
              <a:rPr lang="ru-RU" sz="2400" b="1" baseline="30000" dirty="0"/>
              <a:t>о</a:t>
            </a:r>
            <a:r>
              <a:rPr lang="ru-RU" sz="2400" b="1" dirty="0"/>
              <a:t>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628" y="3571876"/>
            <a:ext cx="2928937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г) 84</a:t>
            </a:r>
            <a:r>
              <a:rPr lang="ru-RU" sz="2400" b="1" baseline="30000" dirty="0"/>
              <a:t>о</a:t>
            </a:r>
            <a:r>
              <a:rPr lang="ru-RU" sz="2400" b="1" dirty="0"/>
              <a:t>и 138</a:t>
            </a:r>
            <a:r>
              <a:rPr lang="ru-RU" sz="2400" b="1" baseline="30000" dirty="0"/>
              <a:t>о</a:t>
            </a:r>
            <a:endParaRPr lang="ru-RU" sz="2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Сумма двух углов параллелограмма равна 100</a:t>
            </a:r>
            <a:r>
              <a:rPr lang="ru-RU" sz="3100" b="1" baseline="30000" dirty="0" smtClean="0"/>
              <a:t>о.</a:t>
            </a:r>
            <a:r>
              <a:rPr lang="ru-RU" sz="3100" b="1" dirty="0" smtClean="0"/>
              <a:t> Какие это углы?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1857364"/>
            <a:ext cx="2500312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а) соседние</a:t>
            </a:r>
            <a:r>
              <a:rPr lang="ru-RU" sz="2400" dirty="0"/>
              <a:t>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00364" y="3143248"/>
            <a:ext cx="3500437" cy="64293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б) противоположные;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4143380"/>
            <a:ext cx="3000375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в) любые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«Параллелограмм»</vt:lpstr>
      <vt:lpstr> На каком из рисунков  изображен параллелограмм?</vt:lpstr>
      <vt:lpstr>Если диагонали параллелограмма равны, то он может быть:</vt:lpstr>
      <vt:lpstr> Если у параллелограмма диагонали пересекаются под прямым углом, то он может быть: </vt:lpstr>
      <vt:lpstr> Чему равна сумма углов параллелограмма? </vt:lpstr>
      <vt:lpstr>Если одна сторона параллелограмма равна 10 см, а другая – 20 см, то его периметр равен:  </vt:lpstr>
      <vt:lpstr> Если стороны параллелограмма равны 3 см и                5 см, то какие это стороны? </vt:lpstr>
      <vt:lpstr> Если один угол параллелограмма равен 42о, то чему равны другие его углы?  </vt:lpstr>
      <vt:lpstr> Сумма двух углов параллелограмма равна 100о. Какие это углы? </vt:lpstr>
      <vt:lpstr>  Если диагональ параллелограмма образует с его сторонами углы 30ои40о, то углы параллелограмма равны: 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«Параллелограмм»</dc:title>
  <dc:creator>Азрет</dc:creator>
  <cp:lastModifiedBy>Азрет</cp:lastModifiedBy>
  <cp:revision>1</cp:revision>
  <dcterms:created xsi:type="dcterms:W3CDTF">2016-01-09T13:56:49Z</dcterms:created>
  <dcterms:modified xsi:type="dcterms:W3CDTF">2016-01-09T13:57:14Z</dcterms:modified>
</cp:coreProperties>
</file>