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57" r:id="rId5"/>
    <p:sldId id="268" r:id="rId6"/>
    <p:sldId id="259" r:id="rId7"/>
    <p:sldId id="269" r:id="rId8"/>
    <p:sldId id="258" r:id="rId9"/>
    <p:sldId id="270" r:id="rId10"/>
    <p:sldId id="260" r:id="rId11"/>
    <p:sldId id="271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06A"/>
    <a:srgbClr val="C85100"/>
    <a:srgbClr val="FF6600"/>
    <a:srgbClr val="007E39"/>
    <a:srgbClr val="008EC0"/>
    <a:srgbClr val="990000"/>
    <a:srgbClr val="008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85720" y="5143512"/>
            <a:ext cx="8429684" cy="135732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Контроль знаний</a:t>
            </a:r>
            <a:endParaRPr lang="ru-RU" sz="5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2050" name="Picture 2" descr="http://dietalegko.com/images/chelovechek_otzu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1106"/>
            <a:ext cx="3500462" cy="5602472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285720" y="1428736"/>
            <a:ext cx="5500726" cy="2786082"/>
          </a:xfrm>
          <a:prstGeom prst="round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«Работа»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4929222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3200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совершается в случаях: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Девочка играет на пианино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Мальчик влезает на дерево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Ученик отвечает у доски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г) Штангист поднял и держит на плечах тяжелую штангу</a:t>
            </a:r>
          </a:p>
          <a:p>
            <a:pPr lvl="0"/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Перышко падает на землю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е) Воздушный шар поднимается вверх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ж) Вода в стакане давит на стенки стакана.</a:t>
            </a:r>
          </a:p>
          <a:p>
            <a:pPr lvl="0"/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Заяц убегает от волка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Блок-схема: сохраненные данные 5">
            <a:hlinkClick r:id="rId2" action="ppaction://hlinksldjump"/>
          </p:cNvPr>
          <p:cNvSpPr/>
          <p:nvPr/>
        </p:nvSpPr>
        <p:spPr>
          <a:xfrm>
            <a:off x="2285984" y="5357826"/>
            <a:ext cx="2285984" cy="928694"/>
          </a:xfrm>
          <a:prstGeom prst="flowChartOnlineStorag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Б, </a:t>
            </a:r>
            <a:r>
              <a:rPr lang="ru-RU" sz="2400" cap="all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, е, </a:t>
            </a:r>
            <a:r>
              <a:rPr lang="ru-RU" sz="2400" cap="all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24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сохраненные данные 6">
            <a:hlinkClick r:id="rId3" action="ppaction://hlinksldjump"/>
          </p:cNvPr>
          <p:cNvSpPr/>
          <p:nvPr/>
        </p:nvSpPr>
        <p:spPr>
          <a:xfrm>
            <a:off x="142844" y="5357826"/>
            <a:ext cx="2285984" cy="928694"/>
          </a:xfrm>
          <a:prstGeom prst="flowChartOnlineStorage">
            <a:avLst/>
          </a:prstGeom>
          <a:solidFill>
            <a:srgbClr val="00B0F0"/>
          </a:solidFill>
          <a:ln>
            <a:solidFill>
              <a:srgbClr val="008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А, в, г, е</a:t>
            </a:r>
            <a:endParaRPr lang="ru-RU" sz="24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сохраненные данные 7">
            <a:hlinkClick r:id="rId3" action="ppaction://hlinksldjump"/>
          </p:cNvPr>
          <p:cNvSpPr/>
          <p:nvPr/>
        </p:nvSpPr>
        <p:spPr>
          <a:xfrm>
            <a:off x="4429124" y="5357826"/>
            <a:ext cx="2357454" cy="928694"/>
          </a:xfrm>
          <a:prstGeom prst="flowChartOnlineStorage">
            <a:avLst/>
          </a:prstGeom>
          <a:solidFill>
            <a:srgbClr val="FF6600"/>
          </a:solidFill>
          <a:ln>
            <a:solidFill>
              <a:srgbClr val="C85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б, в, </a:t>
            </a:r>
            <a:r>
              <a:rPr lang="ru-RU" sz="2400" cap="all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cap="all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24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сохраненные данные 8">
            <a:hlinkClick r:id="rId3" action="ppaction://hlinksldjump"/>
          </p:cNvPr>
          <p:cNvSpPr/>
          <p:nvPr/>
        </p:nvSpPr>
        <p:spPr>
          <a:xfrm>
            <a:off x="6643702" y="5357826"/>
            <a:ext cx="2357454" cy="928694"/>
          </a:xfrm>
          <a:prstGeom prst="flowChartOnlineStorage">
            <a:avLst/>
          </a:prstGeom>
          <a:solidFill>
            <a:srgbClr val="7030A0"/>
          </a:solidFill>
          <a:ln>
            <a:solidFill>
              <a:srgbClr val="4A20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а, г, е, ж</a:t>
            </a:r>
            <a:endParaRPr lang="ru-RU" sz="2400" cap="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c.ecosafety.ru/media/tinymce/uploaded_files/335_3d-chelovechek-271.jpg"/>
          <p:cNvPicPr>
            <a:picLocks noChangeAspect="1" noChangeArrowheads="1"/>
          </p:cNvPicPr>
          <p:nvPr/>
        </p:nvPicPr>
        <p:blipFill>
          <a:blip r:embed="rId2"/>
          <a:srcRect l="20430" r="25806"/>
          <a:stretch>
            <a:fillRect/>
          </a:stretch>
        </p:blipFill>
        <p:spPr bwMode="auto">
          <a:xfrm>
            <a:off x="5143504" y="428604"/>
            <a:ext cx="3571900" cy="5768942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428596" y="500042"/>
            <a:ext cx="4929222" cy="3929090"/>
          </a:xfrm>
          <a:prstGeom prst="cloudCallout">
            <a:avLst>
              <a:gd name="adj1" fmla="val 58429"/>
              <a:gd name="adj2" fmla="val -38001"/>
            </a:avLst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Ой-ой-ой!!!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285720" y="4500570"/>
            <a:ext cx="4714908" cy="207170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Попробую еще раз!!!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cs625825.vk.me/v625825695/2dfc2/D0ciHKMf84I.jpg"/>
          <p:cNvPicPr>
            <a:picLocks noChangeAspect="1" noChangeArrowheads="1"/>
          </p:cNvPicPr>
          <p:nvPr/>
        </p:nvPicPr>
        <p:blipFill>
          <a:blip r:embed="rId2"/>
          <a:srcRect t="3311" b="15562"/>
          <a:stretch>
            <a:fillRect/>
          </a:stretch>
        </p:blipFill>
        <p:spPr bwMode="auto">
          <a:xfrm>
            <a:off x="571472" y="0"/>
            <a:ext cx="8101304" cy="4929222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357158" y="5072074"/>
            <a:ext cx="8501122" cy="1357322"/>
          </a:xfrm>
          <a:prstGeom prst="round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chemeClr val="tx1"/>
                </a:solidFill>
                <a:latin typeface="Monotype Corsiva" pitchFamily="66" charset="0"/>
              </a:rPr>
              <a:t>МОЛОДЕЦ!!!</a:t>
            </a:r>
            <a:endParaRPr lang="ru-RU" sz="80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8" descr="http://www.naim.ru/uploads/image/decameron/cinema_4d_question.jpg"/>
          <p:cNvPicPr>
            <a:picLocks noChangeAspect="1" noChangeArrowheads="1"/>
          </p:cNvPicPr>
          <p:nvPr/>
        </p:nvPicPr>
        <p:blipFill>
          <a:blip r:embed="rId2"/>
          <a:srcRect l="18987" t="3797" r="22785" b="10126"/>
          <a:stretch>
            <a:fillRect/>
          </a:stretch>
        </p:blipFill>
        <p:spPr bwMode="auto">
          <a:xfrm>
            <a:off x="928662" y="142852"/>
            <a:ext cx="3643338" cy="5385804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14282" y="5572140"/>
            <a:ext cx="8715436" cy="107157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 совершения работы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AutoShape 2" descr="data:image/jpeg;base64,/9j/4AAQSkZJRgABAQAAAQABAAD/2wCEAAkGBw8QEBAPDxAQDw8PDxAQEA8QDw8OEA8PFBIWFxQRFRUYHCggGBolGxUUITEhJSkrLi4uFx8zODMsNygtLisBCgoKDg0OGhAQGy8kICQsLSwyMSwsNDQsMi4tLDQvLCwtLCwsLC8tLCwsLCwsLCwsLCw0LC8sLCwsLCwsLCwsLP/AABEIAOEA4QMBEQACEQEDEQH/xAAbAAEAAgMBAQAAAAAAAAAAAAAAAQQCBQYDB//EADwQAAIBAgMFBQYEBQMFAAAAAAABAgMRBAUSITFBUXEGE2GBkSIyUqGxwSNCYtEUM3KCkhVDshZTY5Oi/8QAGgEBAAMBAQEAAAAAAAAAAAAAAAMEBQYBAv/EADIRAQACAQIEBAQGAgIDAAAAAAABAgMEEQUSITETQVGxYXGB0SIykaHh8BRCUvEVI8H/2gAMAwEAAhEDEQA/APuIAAAAAAAAAAAAAAAAAAAAAAAAAAAAAAAAAAAAAAAAAAACG7Aa3FZ7hqex1FJ8oe381sKWTiGDH/tv8uq5j0Ge/wDrt8+ijLtZS4U6j66F9yrPGMflWf2+6zHCcnnaP3IdrKPGnVXTQ/uI4xj86z+33J4Tk8rR+/2XMP2gw0/9zQ/1px+e4s04jp7f7bfNXvw/PT/Xf5NnTqKSvFqS5ppou1tFo3id1OazWdpZHrwAAAAAAAAAAAAAAAAAAAAAAAAKGaZpTw8by2yfuwW+X7LxKup1dMFd7d/RY0+lvnttXt6uNzHNq1d+1K0OEI7I+fPzOc1Gsy55/FPT0jt/LocGkx4Y/DHX1USqtAeAAD2w2KqUnenOUH4PY+q3Mkx5b453pMwjyYqZI2vG7o8r7Tp2jiEo/wDkju/uXDqbOm4rE/hzdPj92TqOFzH4sX6fZ0kZppNO6e1NbU0bMTExvDImJidpZHrwAAAAAAAAAAAAAAAAAAAABQzfMo4eDk9snshH4n+xV1WqrgpzT38oWdLprZ77R283B4nETqSc5vVKW9/ZeByuTJbJab2nrLpseOuOsVrHR5nw+w8A9AAeAegBtcjzmVB6ZXlRb2re4fqj+xf0Wttgnlt1r7fGFHWaKueOav5vf5u3pVFJKUWnFq6a3NHT1tFo3js5y1ZrO0sz14AAAAAAAAAAAAAAAAAACvjcTGlBzluXDi3wSIs2WuKk2skxYrZbRWrgszxsq1Rzl0S4RXJHK6nPbNfms6jT4K4acsKhWTpAAVsTjqVP35JPktr9CSmK9+0I75K07yqf69Q/X/iv3Jv8PIi/ysa3hsdSqbISTfLc/QhvivTvCWuWtu0rJGkAAHQ9lczcZfw837Mv5b+GXw9H9eps8L1fLPg27T2+zI4npeaPFr3jv8vV1yN9hgAAAAAAAAAAAAAAAAAA47tNmGuo4J+zT2dZ8X5bvU57iWo578sdo929w/T8tOae8+zQGQ1QAB41sPiqvsYWjOpL800koR8NTaV/MvaXSWy/i26Keq1VcX4d+rX1uxOZ+86Gp77KrSb+cjXjS3rHSGVOppM9ZaTHZbXoO1elUpNuy1xaTfg9z8iO1Zr3hJW0W7S8aad/HnxIpS1dHleOk1pqO/KfHo+fUz8+GO9V7DkntLaFNaAJUmmmnZpppremuJ7E7TvDyYiY2l9DyrF99ShU4yXtLlJbJL1Ow02bxsVb+vv5uU1OHwss0/u3kuE6AAAAAAAAAAAAAAAAAV8fiO7pVKnwxbXXgvWxFnyeHjtf0hLhx+JkrT1l8pzDO4wnos5/HJNbHy8Tl4wWyRvMulnNWk7RDLD5lSnulZ8peyyG+C9e8Ja5qW7St3IUj1wlCVWcKcfenJJPfbm/JJvyJcOOct4pHmjy5Ix0m8+T6PhqEacIwgrRikkvA7HHSKVite0OSveb2m1u8vU+3y869CFSLhUjGcJKzjJKUWvFM8mInpL2JmOsPnParsdGhevh0+5v7dPa3Sb4pva4/Tpuy9Vp/Djnr29mnpdRz/ht3c/C0TPtLRiGxwNXVHo7eRQyxtK3Sd4WSN9gHV9i6941afwyU1/crP6G9wfJvW1PSd/1/wCmHxam1q3+jpTaZAAAAAAAAAAAAAAAAA1uf5fUxFCdGnUVKUre246rWd7b16kOow+LTlTYMvhX5nyzM+xmPoXfdd9H4qLdT/5tq+Rn302Svlv8mhTU47ee3zc/OLTs001vTVmuqZB2T77vahjKkPdm0lwe1ejI74qW7w+65LV7S+mdgcBXa/icRBQ1RtSW1Sae+bT3bN3UuaHQxjv4v6Ket1niV8OPq7M1WWAAMKtNSi4yScZJpp7mnvR5MRMbS9iZid4fH84wjo16tHb+HNpN8Y74v0aOZzU8O819HSYr+JSLere9m+zlarHXP8KnKzTavKS5qPLxZJi4ffPtaekIsuvph3rHWXU0uzeFituub5ubX0saNOFaeI67z9VC3E889to+jGv2Zw8l7LnTfNS1L0Z834TgtH4d4/vxe04pmj820vPIMrqYfETUrShKm9M1ubUlsa4PefGi0mTT55iesTHf6vvW6vHqMMbdJie30dGa7KAAAAAAAAAAAAAAAAAABRzHJ8NiFavRp1OUpRWtdJb0fFsdbfmh91yWr2lo8J2CwVOuqy1yjHaqM2p01Lg913bk2yGulpFt0ttVea7OpsWVdIAAAA4zGZXGvmVSU1enSjTlJcJT0rTF+HF9PEypwRl1czPaNt/n6NOM84tLER3nf9POXSd4arMO8Ad6BkqoFunO6uBkAAAAAAAAAAAAAAAAAAAAAAAAAMZzSTbdkldvklvZ5MxEby9iJmdoczgMSp95WX+7VlL+1WjH5RKehvGSlsn/ACtM/p0j9oWtZXktXH/xiPvPutd+XVQ74B3wEqsBfy2rfUuVmBeAAAAAAAAAAAAAAAAAAAAAAAAMak1FNyaSSu23ZJHlrRWN5exEzO0OL7Q593t6VK6pfmlu7zw6fU53XcQ8XemP8vv/AA39FoPC/Hfv7fy8cpr/AIduUn89pf4TfmwzX0n3UuK02zRb1j2Xe/NRmHfASqwGSrAbfI9uuXRfW/2A2oAAAAAAAAAAAAAAAAAAAAAACnmOY0qEdVR9Ir3pdF9yDPqaYK72/TzTYNPfNO1Y+ziM5zqpiHb3aaeyCe/xfM5vVa3Jnnaeken3dFptHTBG8dZ9WrKa298JX0S8Hsf7l3QanwMu89p6T9/op63T+Pj2jvHWPt9fs2HfHVR1cxPR7YPEU7tVL8LWdgNjPAKa1UJ3/TN/RoDJZTO19avys7eoG8y2ioU1FO7W2T/U94FsAAAAAAAAAAAAAAAAAAAAADV5zm0aEbK0qsl7MeCXxS8PqUtXrK4I2729PuuaTSWzzvPSsf3o4TG4udWTlOTk3xfHpyXgc1ly2yW5rTvLosWOuOvLWNoV7kSQuAA9KM5NqKTk27KK2tvkjS0WuyYpjHMc0enn9Psz9ZoseSJvvtPr5fVaxGCqwbjOLi1vTsdLDnXtgcVUgnt931sBu8DmuqybA3mAjdyld7Ulbhx2gXAAAAAAAAAAAAAAAAAAAAAVMzxsaFOVR7bbIr4pPciDUZ4w45vKbT4ZzZIpD57jsTKblKTvObu2cpkyWvabWnrLqMeOtKxWvaFMjSAACxgcFUrzUKUdUuL3RiucnwRNgwXzW5aQhzZ6Ya815d1kmRU8MtXv1WrOo+HhFcF8zo9JoqYI37z6ue1WsvnnbtHo8cU4znKT232LothdVFGtlVOe2L0v5AMFlPdy9pJr4k21f7AbmpUdNRktydpLmmBfpVFJJrcwMwAAAAAAAAAAAAAAAAAAA47tdjNVVUk9lNXf9ctv0t6nPcVzc2SMcdo95b/C8PLjm8+ftDmqr29DKaUvO4C42F3KMuniaipw2JbZztdQjz68kWdNprZ78sdvOVfU6iuCnNPfyh9Dy7AU6EFTpqy4t7ZSfxSfFnUYcNMVeWkOby5r5bc1pWKiel232dutiVE4x4zaBnDG+IHtHMmtzAz/ANTumpPY0BdyrGW2cGBu0wJAAAAAAAAAAAAAAAAAIYHzXHYh1KlSo/zTk/K+z5WOMz5OfJa3rMuww4+THWvpChJny9RcCAbvofZTBqlhoO3t1fxJPr7q8o2+Z0/DsPh4I9Z6/wB+jm9fl8TNPpHT+/VuS8pAHH5nl8VVqK35rqzfHb9wKUsrfBtdWBjHAPjKXqBscLhYRTTjqurNy2u3IC9TxFOOxRS8kBuMBPVTT53t0uBYAAAAAAAAAAAAAAAAAK2Z1dFGrL4aU35qLIdRfkxWt6RPslwV5sta+sw+ZSkkrt2S4vYcbEeTr5naN3imnu2kiOJ3DwTGLbUVvk1FdXsG0z0gmYjrL6xSgopRW6KSXRbDtKxyxEQ5C080zMsz14Ac9mFVd5KXN2v0VvsBWcwMHNARKvfZHa/kgNjgMnpzjGpOU5N3vFPTHY7cNvzA3cIpJJKySskuCAyAAAAAAAAAAAAAAAAAKma4WVWjUpRkoynHSpNNpdUiHPi8XHNN9t0uDJ4eSL7b7Pm2a9hMyk766NaPCMZyp2/tkrfMo00Hh/l2/wDq9fXeJ+ZocR2YzGjteGrbONNd5/wueWwW86lc9fKVNV8TBqL71SbsoyhK7fKzVyvbTUnvVYjUWjzdt2W7PY+c6dbERjRpxlGdppqrKzTsor3fP0JMXDY5otPTbqiy8Rnlmsdd30g2WSAYV5NRk1vUW11sBzco6kBSqYJ8JySAx/g1+aUpedgMpVFHYtgHTZN/Jh46v+TAvAAAAAAAAAAAAAAAAAAABhUqRinKTUUt7bSS8zy1orG8va1m07Q0uI7V4SDspTn4wjderaM+/E8FZ2jefkvV4bmtG87R83rgu0GFrSUVPTP8qqR0tvwe6/mSYtfgyztE7T8UeXRZscbzG8fBty6qJAAQwOdnDS5R5Sa8rgeU2BVxFSyb5Aa6nJydwO7wFPTSpx5QXrYCwAAAAAAAAAAAAAAAAAANTnmcRoJRSUqkldJ7or4n+xR1mtjBG0dbf3qu6PRznneelXEZrmVWs7Tm5eG6K8EluOfy58mad7zu3cWDHijakbNcQpQ9Hb9js2lVjKhUd500nGT3yhus+bWz1N7huqm8Tjt3jt8v4YfEdNFJjJXtPf5unNVmAADn8X78/wCp/UCrNgazMJ7o83t6ICcNDcgO7Sts5ASAAAAAAAAAAAAAAAAAAPmWdY5zr1m/+5KK/pi2l8kcjqrTkzWtPr7Or01Yx4a1j0a5u+0hSSHogPG67Hyf8ZTtxjUT6aW/qkXeHb/5Fdvj7KfENvAn6e76KdM50AAc7i37c/6pfUCpUYGqru834bALuAjecFzlH6gdqAAAAAAAAAARcCLgLgTcCLgLgLgLgfLu0+HdDFVYvYpydWHjGbb2dHdeRzOqwTTNaPXr+rpdJmi+Gs+nT9Guw9dSur+0tqXNeBWtjmOqeLxM7PUjfSGB2PYnLJR1YmatqjppJ73F759HZW8zc4Zpprvlt59mNxHURb/11+rrbmuyi4ESmkm3uQHOYiV5SfNt+rAq1ZgayO99QNplUb1aa/Un6bfsB1twFwFwFwFwJuAuAuAuBhcBqAjUA1ANQEawGsCNYGrz/J6WMp6J3jON3TqR96Df1XgQ5sFcsbSmw5rYp3h86x/YrMKcvw4xrK+yVOpCD62m018yjOjtHxXY1lZ+C9lfZLMZfzp0qMf1WrT9Iu3zPj/xlbd+j6niM17dXWZf2Zw1K0p6q818dlC/9C2etyzi4fhxzvtvPxVsmvzXjbfb5N73heU094A7wCnmde0bc38kBoMTVAYDDucatSXu04Tt4z0u3pv9ANfDeBu8ij+KnyjJ/K33A6LUA1ATqAnUAuBNwAAAB5gQBDYEXAx1AYymBi6gGEqwHjPF2A8ZZhbg/QDD/UVyl6ASsf4P0A9I4vwYGarsDNVWBUxsm9vBIDUVIuTsldt2A3dWMaVB018Dj1k1tYHPQpu+4DcZVNU5Ny2ezZceKA2tPGJ811sBYUgJuBNwJuAuBKkBNwFwMQIANARYDFxAjSBDgBi4AYumuQEOkuQGLpLkBj3aAjSgIdgPOrLY9qT5vcBVWOgtkrJ9U0+jAzjmEVsVl0sBTzLFao3itTT92O26e/YBroYuS306n+EgPVZhzhU/9cgPanmXKFT/AAkBvMHW9iN99tv7AWVMDJTAyUgJTAlMCbgTcDOwCwEWAWAiwEWAWAjSBGkCNABwAx7sCHSAx7kDCeFT3oCpWySjLfD02fQDw/6co8O8XSowPWhkVKG1a7+MmwLMcBFAeiwiAyWGAyVADJUgJ7sCdAE6QJ0gNIE6QPUAAsBFgFgFgFgI0gNIDSA0gRYBpAaQGkBpAaQGkBpAnSA0gTpAaQGkBpAWAWAWAmwACQAEAAAAAAAAAAAAAAAAAAAAAAAAACQAAAAAAAAAAAAAAIAAAAAAAAAAJAAAAAAAAAAJA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 descr="data:image/jpeg;base64,/9j/4AAQSkZJRgABAQAAAQABAAD/2wCEAAkGBw8QEBAPDxAQDw8PDxAQEA8QDw8OEA8PFBIWFxQRFRUYHCggGBolGxUUITEhJSkrLi4uFx8zODMsNygtLisBCgoKDg0OGhAQGy8kICQsLSwyMSwsNDQsMi4tLDQvLCwtLCwsLC8tLCwsLCwsLCwsLCw0LC8sLCwsLCwsLCwsLP/AABEIAOEA4QMBEQACEQEDEQH/xAAbAAEAAgMBAQAAAAAAAAAAAAAAAQQCBQYDB//EADwQAAIBAgMFBQYEBQMFAAAAAAABAgMRBAUSITFBUXEGE2GBkSIyUqGxwSNCYtEUM3KCkhVDshZTY5Oi/8QAGgEBAAMBAQEAAAAAAAAAAAAAAAMEBQYBAv/EADIRAQACAQIEBAQGAgIDAAAAAAABAgMEEQUSITETQVGxYXGB0SIykaHh8BRCUvEVI8H/2gAMAwEAAhEDEQA/APuIAAAAAAAAAAAAAAAAAAAAAAAAAAAAAAAAAAAAAAAAAAACG7Aa3FZ7hqex1FJ8oe381sKWTiGDH/tv8uq5j0Ge/wDrt8+ijLtZS4U6j66F9yrPGMflWf2+6zHCcnnaP3IdrKPGnVXTQ/uI4xj86z+33J4Tk8rR+/2XMP2gw0/9zQ/1px+e4s04jp7f7bfNXvw/PT/Xf5NnTqKSvFqS5ppou1tFo3id1OazWdpZHrwAAAAAAAAAAAAAAAAAAAAAAAAKGaZpTw8by2yfuwW+X7LxKup1dMFd7d/RY0+lvnttXt6uNzHNq1d+1K0OEI7I+fPzOc1Gsy55/FPT0jt/LocGkx4Y/DHX1USqtAeAAD2w2KqUnenOUH4PY+q3Mkx5b453pMwjyYqZI2vG7o8r7Tp2jiEo/wDkju/uXDqbOm4rE/hzdPj92TqOFzH4sX6fZ0kZppNO6e1NbU0bMTExvDImJidpZHrwAAAAAAAAAAAAAAAAAAAABQzfMo4eDk9snshH4n+xV1WqrgpzT38oWdLprZ77R283B4nETqSc5vVKW9/ZeByuTJbJab2nrLpseOuOsVrHR5nw+w8A9AAeAegBtcjzmVB6ZXlRb2re4fqj+xf0Wttgnlt1r7fGFHWaKueOav5vf5u3pVFJKUWnFq6a3NHT1tFo3js5y1ZrO0sz14AAAAAAAAAAAAAAAAAACvjcTGlBzluXDi3wSIs2WuKk2skxYrZbRWrgszxsq1Rzl0S4RXJHK6nPbNfms6jT4K4acsKhWTpAAVsTjqVP35JPktr9CSmK9+0I75K07yqf69Q/X/iv3Jv8PIi/ysa3hsdSqbISTfLc/QhvivTvCWuWtu0rJGkAAHQ9lczcZfw837Mv5b+GXw9H9eps8L1fLPg27T2+zI4npeaPFr3jv8vV1yN9hgAAAAAAAAAAAAAAAAAA47tNmGuo4J+zT2dZ8X5bvU57iWo578sdo929w/T8tOae8+zQGQ1QAB41sPiqvsYWjOpL800koR8NTaV/MvaXSWy/i26Keq1VcX4d+rX1uxOZ+86Gp77KrSb+cjXjS3rHSGVOppM9ZaTHZbXoO1elUpNuy1xaTfg9z8iO1Zr3hJW0W7S8aad/HnxIpS1dHleOk1pqO/KfHo+fUz8+GO9V7DkntLaFNaAJUmmmnZpppremuJ7E7TvDyYiY2l9DyrF99ShU4yXtLlJbJL1Ow02bxsVb+vv5uU1OHwss0/u3kuE6AAAAAAAAAAAAAAAAAV8fiO7pVKnwxbXXgvWxFnyeHjtf0hLhx+JkrT1l8pzDO4wnos5/HJNbHy8Tl4wWyRvMulnNWk7RDLD5lSnulZ8peyyG+C9e8Ja5qW7St3IUj1wlCVWcKcfenJJPfbm/JJvyJcOOct4pHmjy5Ix0m8+T6PhqEacIwgrRikkvA7HHSKVite0OSveb2m1u8vU+3y869CFSLhUjGcJKzjJKUWvFM8mInpL2JmOsPnParsdGhevh0+5v7dPa3Sb4pva4/Tpuy9Vp/Djnr29mnpdRz/ht3c/C0TPtLRiGxwNXVHo7eRQyxtK3Sd4WSN9gHV9i6941afwyU1/crP6G9wfJvW1PSd/1/wCmHxam1q3+jpTaZAAAAAAAAAAAAAAAAA1uf5fUxFCdGnUVKUre246rWd7b16kOow+LTlTYMvhX5nyzM+xmPoXfdd9H4qLdT/5tq+Rn302Svlv8mhTU47ee3zc/OLTs001vTVmuqZB2T77vahjKkPdm0lwe1ejI74qW7w+65LV7S+mdgcBXa/icRBQ1RtSW1Sae+bT3bN3UuaHQxjv4v6Ket1niV8OPq7M1WWAAMKtNSi4yScZJpp7mnvR5MRMbS9iZid4fH84wjo16tHb+HNpN8Y74v0aOZzU8O819HSYr+JSLere9m+zlarHXP8KnKzTavKS5qPLxZJi4ffPtaekIsuvph3rHWXU0uzeFituub5ubX0saNOFaeI67z9VC3E889to+jGv2Zw8l7LnTfNS1L0Z834TgtH4d4/vxe04pmj820vPIMrqYfETUrShKm9M1ubUlsa4PefGi0mTT55iesTHf6vvW6vHqMMbdJie30dGa7KAAAAAAAAAAAAAAAAAABRzHJ8NiFavRp1OUpRWtdJb0fFsdbfmh91yWr2lo8J2CwVOuqy1yjHaqM2p01Lg913bk2yGulpFt0ttVea7OpsWVdIAAAA4zGZXGvmVSU1enSjTlJcJT0rTF+HF9PEypwRl1czPaNt/n6NOM84tLER3nf9POXSd4arMO8Ad6BkqoFunO6uBkAAAAAAAAAAAAAAAAAAAAAAAAAMZzSTbdkldvklvZ5MxEby9iJmdoczgMSp95WX+7VlL+1WjH5RKehvGSlsn/ACtM/p0j9oWtZXktXH/xiPvPutd+XVQ74B3wEqsBfy2rfUuVmBeAAAAAAAAAAAAAAAAAAAAAAAAMak1FNyaSSu23ZJHlrRWN5exEzO0OL7Q593t6VK6pfmlu7zw6fU53XcQ8XemP8vv/AA39FoPC/Hfv7fy8cpr/AIduUn89pf4TfmwzX0n3UuK02zRb1j2Xe/NRmHfASqwGSrAbfI9uuXRfW/2A2oAAAAAAAAAAAAAAAAAAAAAACnmOY0qEdVR9Ir3pdF9yDPqaYK72/TzTYNPfNO1Y+ziM5zqpiHb3aaeyCe/xfM5vVa3Jnnaeken3dFptHTBG8dZ9WrKa298JX0S8Hsf7l3QanwMu89p6T9/op63T+Pj2jvHWPt9fs2HfHVR1cxPR7YPEU7tVL8LWdgNjPAKa1UJ3/TN/RoDJZTO19avys7eoG8y2ioU1FO7W2T/U94FsAAAAAAAAAAAAAAAAAAAAADV5zm0aEbK0qsl7MeCXxS8PqUtXrK4I2729PuuaTSWzzvPSsf3o4TG4udWTlOTk3xfHpyXgc1ly2yW5rTvLosWOuOvLWNoV7kSQuAA9KM5NqKTk27KK2tvkjS0WuyYpjHMc0enn9Psz9ZoseSJvvtPr5fVaxGCqwbjOLi1vTsdLDnXtgcVUgnt931sBu8DmuqybA3mAjdyld7Ulbhx2gXAAAAAAAAAAAAAAAAAAAAAVMzxsaFOVR7bbIr4pPciDUZ4w45vKbT4ZzZIpD57jsTKblKTvObu2cpkyWvabWnrLqMeOtKxWvaFMjSAACxgcFUrzUKUdUuL3RiucnwRNgwXzW5aQhzZ6Ya815d1kmRU8MtXv1WrOo+HhFcF8zo9JoqYI37z6ue1WsvnnbtHo8cU4znKT232LothdVFGtlVOe2L0v5AMFlPdy9pJr4k21f7AbmpUdNRktydpLmmBfpVFJJrcwMwAAAAAAAAAAAAAAAAAAA47tdjNVVUk9lNXf9ctv0t6nPcVzc2SMcdo95b/C8PLjm8+ftDmqr29DKaUvO4C42F3KMuniaipw2JbZztdQjz68kWdNprZ78sdvOVfU6iuCnNPfyh9Dy7AU6EFTpqy4t7ZSfxSfFnUYcNMVeWkOby5r5bc1pWKiel232dutiVE4x4zaBnDG+IHtHMmtzAz/ANTumpPY0BdyrGW2cGBu0wJAAAAAAAAAAAAAAAAAIYHzXHYh1KlSo/zTk/K+z5WOMz5OfJa3rMuww4+THWvpChJny9RcCAbvofZTBqlhoO3t1fxJPr7q8o2+Z0/DsPh4I9Z6/wB+jm9fl8TNPpHT+/VuS8pAHH5nl8VVqK35rqzfHb9wKUsrfBtdWBjHAPjKXqBscLhYRTTjqurNy2u3IC9TxFOOxRS8kBuMBPVTT53t0uBYAAAAAAAAAAAAAAAAAK2Z1dFGrL4aU35qLIdRfkxWt6RPslwV5sta+sw+ZSkkrt2S4vYcbEeTr5naN3imnu2kiOJ3DwTGLbUVvk1FdXsG0z0gmYjrL6xSgopRW6KSXRbDtKxyxEQ5C080zMsz14Ac9mFVd5KXN2v0VvsBWcwMHNARKvfZHa/kgNjgMnpzjGpOU5N3vFPTHY7cNvzA3cIpJJKySskuCAyAAAAAAAAAAAAAAAAAKma4WVWjUpRkoynHSpNNpdUiHPi8XHNN9t0uDJ4eSL7b7Pm2a9hMyk766NaPCMZyp2/tkrfMo00Hh/l2/wDq9fXeJ+ZocR2YzGjteGrbONNd5/wueWwW86lc9fKVNV8TBqL71SbsoyhK7fKzVyvbTUnvVYjUWjzdt2W7PY+c6dbERjRpxlGdppqrKzTsor3fP0JMXDY5otPTbqiy8Rnlmsdd30g2WSAYV5NRk1vUW11sBzco6kBSqYJ8JySAx/g1+aUpedgMpVFHYtgHTZN/Jh46v+TAvAAAAAAAAAAAAAAAAAAABhUqRinKTUUt7bSS8zy1orG8va1m07Q0uI7V4SDspTn4wjderaM+/E8FZ2jefkvV4bmtG87R83rgu0GFrSUVPTP8qqR0tvwe6/mSYtfgyztE7T8UeXRZscbzG8fBty6qJAAQwOdnDS5R5Sa8rgeU2BVxFSyb5Aa6nJydwO7wFPTSpx5QXrYCwAAAAAAAAAAAAAAAAAANTnmcRoJRSUqkldJ7or4n+xR1mtjBG0dbf3qu6PRznneelXEZrmVWs7Tm5eG6K8EluOfy58mad7zu3cWDHijakbNcQpQ9Hb9js2lVjKhUd500nGT3yhus+bWz1N7huqm8Tjt3jt8v4YfEdNFJjJXtPf5unNVmAADn8X78/wCp/UCrNgazMJ7o83t6ICcNDcgO7Sts5ASAAAAAAAAAAAAAAAAAAPmWdY5zr1m/+5KK/pi2l8kcjqrTkzWtPr7Or01Yx4a1j0a5u+0hSSHogPG67Hyf8ZTtxjUT6aW/qkXeHb/5Fdvj7KfENvAn6e76KdM50AAc7i37c/6pfUCpUYGqru834bALuAjecFzlH6gdqAAAAAAAAAARcCLgLgTcCLgLgLgLgfLu0+HdDFVYvYpydWHjGbb2dHdeRzOqwTTNaPXr+rpdJmi+Gs+nT9Guw9dSur+0tqXNeBWtjmOqeLxM7PUjfSGB2PYnLJR1YmatqjppJ73F759HZW8zc4Zpprvlt59mNxHURb/11+rrbmuyi4ESmkm3uQHOYiV5SfNt+rAq1ZgayO99QNplUb1aa/Un6bfsB1twFwFwFwFwJuAuAuAuBhcBqAjUA1ANQEawGsCNYGrz/J6WMp6J3jON3TqR96Df1XgQ5sFcsbSmw5rYp3h86x/YrMKcvw4xrK+yVOpCD62m018yjOjtHxXY1lZ+C9lfZLMZfzp0qMf1WrT9Iu3zPj/xlbd+j6niM17dXWZf2Zw1K0p6q818dlC/9C2etyzi4fhxzvtvPxVsmvzXjbfb5N73heU094A7wCnmde0bc38kBoMTVAYDDucatSXu04Tt4z0u3pv9ANfDeBu8ij+KnyjJ/K33A6LUA1ATqAnUAuBNwAAAB5gQBDYEXAx1AYymBi6gGEqwHjPF2A8ZZhbg/QDD/UVyl6ASsf4P0A9I4vwYGarsDNVWBUxsm9vBIDUVIuTsldt2A3dWMaVB018Dj1k1tYHPQpu+4DcZVNU5Ny2ezZceKA2tPGJ811sBYUgJuBNwJuAuBKkBNwFwMQIANARYDFxAjSBDgBi4AYumuQEOkuQGLpLkBj3aAjSgIdgPOrLY9qT5vcBVWOgtkrJ9U0+jAzjmEVsVl0sBTzLFao3itTT92O26e/YBroYuS306n+EgPVZhzhU/9cgPanmXKFT/AAkBvMHW9iN99tv7AWVMDJTAyUgJTAlMCbgTcDOwCwEWAWAiwEWAWAjSBGkCNABwAx7sCHSAx7kDCeFT3oCpWySjLfD02fQDw/6co8O8XSowPWhkVKG1a7+MmwLMcBFAeiwiAyWGAyVADJUgJ7sCdAE6QJ0gNIE6QPUAAsBFgFgFgFgI0gNIDSA0gRYBpAaQGkBpAaQGkBpAnSA0gTpAaQGkBpAWAWAWAmwACQAEAAAAAAAAAAAAAAAAAAAAAAAAACQAAAAAAAAAAAAAAIAAAAAAAAAAJAAAAAAAAAAJA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data:image/jpeg;base64,/9j/4AAQSkZJRgABAQAAAQABAAD/2wCEAAkGBw8QEBAPDxAQDw8PDxAQEA8QDw8OEA8PFBIWFxQRFRUYHCggGBolGxUUITEhJSkrLi4uFx8zODMsNygtLisBCgoKDg0OGhAQGy8kICQsLSwyMSwsNDQsMi4tLDQvLCwtLCwsLC8tLCwsLCwsLCwsLCw0LC8sLCwsLCwsLCwsLP/AABEIAOEA4QMBEQACEQEDEQH/xAAbAAEAAgMBAQAAAAAAAAAAAAAAAQQCBQYDB//EADwQAAIBAgMFBQYEBQMFAAAAAAABAgMRBAUSITFBUXEGE2GBkSIyUqGxwSNCYtEUM3KCkhVDshZTY5Oi/8QAGgEBAAMBAQEAAAAAAAAAAAAAAAMEBQYBAv/EADIRAQACAQIEBAQGAgIDAAAAAAABAgMEEQUSITETQVGxYXGB0SIykaHh8BRCUvEVI8H/2gAMAwEAAhEDEQA/APuIAAAAAAAAAAAAAAAAAAAAAAAAAAAAAAAAAAAAAAAAAAACG7Aa3FZ7hqex1FJ8oe381sKWTiGDH/tv8uq5j0Ge/wDrt8+ijLtZS4U6j66F9yrPGMflWf2+6zHCcnnaP3IdrKPGnVXTQ/uI4xj86z+33J4Tk8rR+/2XMP2gw0/9zQ/1px+e4s04jp7f7bfNXvw/PT/Xf5NnTqKSvFqS5ppou1tFo3id1OazWdpZHrwAAAAAAAAAAAAAAAAAAAAAAAAKGaZpTw8by2yfuwW+X7LxKup1dMFd7d/RY0+lvnttXt6uNzHNq1d+1K0OEI7I+fPzOc1Gsy55/FPT0jt/LocGkx4Y/DHX1USqtAeAAD2w2KqUnenOUH4PY+q3Mkx5b453pMwjyYqZI2vG7o8r7Tp2jiEo/wDkju/uXDqbOm4rE/hzdPj92TqOFzH4sX6fZ0kZppNO6e1NbU0bMTExvDImJidpZHrwAAAAAAAAAAAAAAAAAAAABQzfMo4eDk9snshH4n+xV1WqrgpzT38oWdLprZ77R283B4nETqSc5vVKW9/ZeByuTJbJab2nrLpseOuOsVrHR5nw+w8A9AAeAegBtcjzmVB6ZXlRb2re4fqj+xf0Wttgnlt1r7fGFHWaKueOav5vf5u3pVFJKUWnFq6a3NHT1tFo3js5y1ZrO0sz14AAAAAAAAAAAAAAAAAACvjcTGlBzluXDi3wSIs2WuKk2skxYrZbRWrgszxsq1Rzl0S4RXJHK6nPbNfms6jT4K4acsKhWTpAAVsTjqVP35JPktr9CSmK9+0I75K07yqf69Q/X/iv3Jv8PIi/ysa3hsdSqbISTfLc/QhvivTvCWuWtu0rJGkAAHQ9lczcZfw837Mv5b+GXw9H9eps8L1fLPg27T2+zI4npeaPFr3jv8vV1yN9hgAAAAAAAAAAAAAAAAAA47tNmGuo4J+zT2dZ8X5bvU57iWo578sdo929w/T8tOae8+zQGQ1QAB41sPiqvsYWjOpL800koR8NTaV/MvaXSWy/i26Keq1VcX4d+rX1uxOZ+86Gp77KrSb+cjXjS3rHSGVOppM9ZaTHZbXoO1elUpNuy1xaTfg9z8iO1Zr3hJW0W7S8aad/HnxIpS1dHleOk1pqO/KfHo+fUz8+GO9V7DkntLaFNaAJUmmmnZpppremuJ7E7TvDyYiY2l9DyrF99ShU4yXtLlJbJL1Ow02bxsVb+vv5uU1OHwss0/u3kuE6AAAAAAAAAAAAAAAAAV8fiO7pVKnwxbXXgvWxFnyeHjtf0hLhx+JkrT1l8pzDO4wnos5/HJNbHy8Tl4wWyRvMulnNWk7RDLD5lSnulZ8peyyG+C9e8Ja5qW7St3IUj1wlCVWcKcfenJJPfbm/JJvyJcOOct4pHmjy5Ix0m8+T6PhqEacIwgrRikkvA7HHSKVite0OSveb2m1u8vU+3y869CFSLhUjGcJKzjJKUWvFM8mInpL2JmOsPnParsdGhevh0+5v7dPa3Sb4pva4/Tpuy9Vp/Djnr29mnpdRz/ht3c/C0TPtLRiGxwNXVHo7eRQyxtK3Sd4WSN9gHV9i6941afwyU1/crP6G9wfJvW1PSd/1/wCmHxam1q3+jpTaZAAAAAAAAAAAAAAAAA1uf5fUxFCdGnUVKUre246rWd7b16kOow+LTlTYMvhX5nyzM+xmPoXfdd9H4qLdT/5tq+Rn302Svlv8mhTU47ee3zc/OLTs001vTVmuqZB2T77vahjKkPdm0lwe1ejI74qW7w+65LV7S+mdgcBXa/icRBQ1RtSW1Sae+bT3bN3UuaHQxjv4v6Ket1niV8OPq7M1WWAAMKtNSi4yScZJpp7mnvR5MRMbS9iZid4fH84wjo16tHb+HNpN8Y74v0aOZzU8O819HSYr+JSLere9m+zlarHXP8KnKzTavKS5qPLxZJi4ffPtaekIsuvph3rHWXU0uzeFituub5ubX0saNOFaeI67z9VC3E889to+jGv2Zw8l7LnTfNS1L0Z834TgtH4d4/vxe04pmj820vPIMrqYfETUrShKm9M1ubUlsa4PefGi0mTT55iesTHf6vvW6vHqMMbdJie30dGa7KAAAAAAAAAAAAAAAAAABRzHJ8NiFavRp1OUpRWtdJb0fFsdbfmh91yWr2lo8J2CwVOuqy1yjHaqM2p01Lg913bk2yGulpFt0ttVea7OpsWVdIAAAA4zGZXGvmVSU1enSjTlJcJT0rTF+HF9PEypwRl1czPaNt/n6NOM84tLER3nf9POXSd4arMO8Ad6BkqoFunO6uBkAAAAAAAAAAAAAAAAAAAAAAAAAMZzSTbdkldvklvZ5MxEby9iJmdoczgMSp95WX+7VlL+1WjH5RKehvGSlsn/ACtM/p0j9oWtZXktXH/xiPvPutd+XVQ74B3wEqsBfy2rfUuVmBeAAAAAAAAAAAAAAAAAAAAAAAAMak1FNyaSSu23ZJHlrRWN5exEzO0OL7Q593t6VK6pfmlu7zw6fU53XcQ8XemP8vv/AA39FoPC/Hfv7fy8cpr/AIduUn89pf4TfmwzX0n3UuK02zRb1j2Xe/NRmHfASqwGSrAbfI9uuXRfW/2A2oAAAAAAAAAAAAAAAAAAAAAACnmOY0qEdVR9Ir3pdF9yDPqaYK72/TzTYNPfNO1Y+ziM5zqpiHb3aaeyCe/xfM5vVa3Jnnaeken3dFptHTBG8dZ9WrKa298JX0S8Hsf7l3QanwMu89p6T9/op63T+Pj2jvHWPt9fs2HfHVR1cxPR7YPEU7tVL8LWdgNjPAKa1UJ3/TN/RoDJZTO19avys7eoG8y2ioU1FO7W2T/U94FsAAAAAAAAAAAAAAAAAAAAADV5zm0aEbK0qsl7MeCXxS8PqUtXrK4I2729PuuaTSWzzvPSsf3o4TG4udWTlOTk3xfHpyXgc1ly2yW5rTvLosWOuOvLWNoV7kSQuAA9KM5NqKTk27KK2tvkjS0WuyYpjHMc0enn9Psz9ZoseSJvvtPr5fVaxGCqwbjOLi1vTsdLDnXtgcVUgnt931sBu8DmuqybA3mAjdyld7Ulbhx2gXAAAAAAAAAAAAAAAAAAAAAVMzxsaFOVR7bbIr4pPciDUZ4w45vKbT4ZzZIpD57jsTKblKTvObu2cpkyWvabWnrLqMeOtKxWvaFMjSAACxgcFUrzUKUdUuL3RiucnwRNgwXzW5aQhzZ6Ya815d1kmRU8MtXv1WrOo+HhFcF8zo9JoqYI37z6ue1WsvnnbtHo8cU4znKT232LothdVFGtlVOe2L0v5AMFlPdy9pJr4k21f7AbmpUdNRktydpLmmBfpVFJJrcwMwAAAAAAAAAAAAAAAAAAA47tdjNVVUk9lNXf9ctv0t6nPcVzc2SMcdo95b/C8PLjm8+ftDmqr29DKaUvO4C42F3KMuniaipw2JbZztdQjz68kWdNprZ78sdvOVfU6iuCnNPfyh9Dy7AU6EFTpqy4t7ZSfxSfFnUYcNMVeWkOby5r5bc1pWKiel232dutiVE4x4zaBnDG+IHtHMmtzAz/ANTumpPY0BdyrGW2cGBu0wJAAAAAAAAAAAAAAAAAIYHzXHYh1KlSo/zTk/K+z5WOMz5OfJa3rMuww4+THWvpChJny9RcCAbvofZTBqlhoO3t1fxJPr7q8o2+Z0/DsPh4I9Z6/wB+jm9fl8TNPpHT+/VuS8pAHH5nl8VVqK35rqzfHb9wKUsrfBtdWBjHAPjKXqBscLhYRTTjqurNy2u3IC9TxFOOxRS8kBuMBPVTT53t0uBYAAAAAAAAAAAAAAAAAK2Z1dFGrL4aU35qLIdRfkxWt6RPslwV5sta+sw+ZSkkrt2S4vYcbEeTr5naN3imnu2kiOJ3DwTGLbUVvk1FdXsG0z0gmYjrL6xSgopRW6KSXRbDtKxyxEQ5C080zMsz14Ac9mFVd5KXN2v0VvsBWcwMHNARKvfZHa/kgNjgMnpzjGpOU5N3vFPTHY7cNvzA3cIpJJKySskuCAyAAAAAAAAAAAAAAAAAKma4WVWjUpRkoynHSpNNpdUiHPi8XHNN9t0uDJ4eSL7b7Pm2a9hMyk766NaPCMZyp2/tkrfMo00Hh/l2/wDq9fXeJ+ZocR2YzGjteGrbONNd5/wueWwW86lc9fKVNV8TBqL71SbsoyhK7fKzVyvbTUnvVYjUWjzdt2W7PY+c6dbERjRpxlGdppqrKzTsor3fP0JMXDY5otPTbqiy8Rnlmsdd30g2WSAYV5NRk1vUW11sBzco6kBSqYJ8JySAx/g1+aUpedgMpVFHYtgHTZN/Jh46v+TAvAAAAAAAAAAAAAAAAAAABhUqRinKTUUt7bSS8zy1orG8va1m07Q0uI7V4SDspTn4wjderaM+/E8FZ2jefkvV4bmtG87R83rgu0GFrSUVPTP8qqR0tvwe6/mSYtfgyztE7T8UeXRZscbzG8fBty6qJAAQwOdnDS5R5Sa8rgeU2BVxFSyb5Aa6nJydwO7wFPTSpx5QXrYCwAAAAAAAAAAAAAAAAAANTnmcRoJRSUqkldJ7or4n+xR1mtjBG0dbf3qu6PRznneelXEZrmVWs7Tm5eG6K8EluOfy58mad7zu3cWDHijakbNcQpQ9Hb9js2lVjKhUd500nGT3yhus+bWz1N7huqm8Tjt3jt8v4YfEdNFJjJXtPf5unNVmAADn8X78/wCp/UCrNgazMJ7o83t6ICcNDcgO7Sts5ASAAAAAAAAAAAAAAAAAAPmWdY5zr1m/+5KK/pi2l8kcjqrTkzWtPr7Or01Yx4a1j0a5u+0hSSHogPG67Hyf8ZTtxjUT6aW/qkXeHb/5Fdvj7KfENvAn6e76KdM50AAc7i37c/6pfUCpUYGqru834bALuAjecFzlH6gdqAAAAAAAAAARcCLgLgTcCLgLgLgLgfLu0+HdDFVYvYpydWHjGbb2dHdeRzOqwTTNaPXr+rpdJmi+Gs+nT9Guw9dSur+0tqXNeBWtjmOqeLxM7PUjfSGB2PYnLJR1YmatqjppJ73F759HZW8zc4Zpprvlt59mNxHURb/11+rrbmuyi4ESmkm3uQHOYiV5SfNt+rAq1ZgayO99QNplUb1aa/Un6bfsB1twFwFwFwFwJuAuAuAuBhcBqAjUA1ANQEawGsCNYGrz/J6WMp6J3jON3TqR96Df1XgQ5sFcsbSmw5rYp3h86x/YrMKcvw4xrK+yVOpCD62m018yjOjtHxXY1lZ+C9lfZLMZfzp0qMf1WrT9Iu3zPj/xlbd+j6niM17dXWZf2Zw1K0p6q818dlC/9C2etyzi4fhxzvtvPxVsmvzXjbfb5N73heU094A7wCnmde0bc38kBoMTVAYDDucatSXu04Tt4z0u3pv9ANfDeBu8ij+KnyjJ/K33A6LUA1ATqAnUAuBNwAAAB5gQBDYEXAx1AYymBi6gGEqwHjPF2A8ZZhbg/QDD/UVyl6ASsf4P0A9I4vwYGarsDNVWBUxsm9vBIDUVIuTsldt2A3dWMaVB018Dj1k1tYHPQpu+4DcZVNU5Ny2ezZceKA2tPGJ811sBYUgJuBNwJuAuBKkBNwFwMQIANARYDFxAjSBDgBi4AYumuQEOkuQGLpLkBj3aAjSgIdgPOrLY9qT5vcBVWOgtkrJ9U0+jAzjmEVsVl0sBTzLFao3itTT92O26e/YBroYuS306n+EgPVZhzhU/9cgPanmXKFT/AAkBvMHW9iN99tv7AWVMDJTAyUgJTAlMCbgTcDOwCwEWAWAiwEWAWAjSBGkCNABwAx7sCHSAx7kDCeFT3oCpWySjLfD02fQDw/6co8O8XSowPWhkVKG1a7+MmwLMcBFAeiwiAyWGAyVADJUgJ7sCdAE6QJ0gNIE6QPUAAsBFgFgFgFgI0gNIDSA0gRYBpAaQGkBpAaQGkBpAnSA0gTpAaQGkBpAWAWAWAmwACQAEAAAAAAAAAAAAAAAAAAAAAAAAACQAAAAAAAAAAAAAAIAAAAAAAAAAJAAAAAAAAAAJA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ятиугольник 13">
            <a:hlinkClick r:id="rId3" action="ppaction://hlinksldjump"/>
          </p:cNvPr>
          <p:cNvSpPr/>
          <p:nvPr/>
        </p:nvSpPr>
        <p:spPr>
          <a:xfrm>
            <a:off x="5072066" y="357166"/>
            <a:ext cx="3786214" cy="107157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телу приложена сила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ятиугольник 14">
            <a:hlinkClick r:id="rId3" action="ppaction://hlinksldjump"/>
          </p:cNvPr>
          <p:cNvSpPr/>
          <p:nvPr/>
        </p:nvSpPr>
        <p:spPr>
          <a:xfrm>
            <a:off x="5072066" y="1643050"/>
            <a:ext cx="3786214" cy="107157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телу приложена сила, но тело покоится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ятиугольник 16">
            <a:hlinkClick r:id="rId3" action="ppaction://hlinksldjump"/>
          </p:cNvPr>
          <p:cNvSpPr/>
          <p:nvPr/>
        </p:nvSpPr>
        <p:spPr>
          <a:xfrm>
            <a:off x="5072066" y="2928934"/>
            <a:ext cx="3786214" cy="107157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телу не приложена сила</a:t>
            </a:r>
          </a:p>
        </p:txBody>
      </p:sp>
      <p:sp>
        <p:nvSpPr>
          <p:cNvPr id="18" name="Пятиугольник 17">
            <a:hlinkClick r:id="rId4" action="ppaction://hlinksldjump"/>
          </p:cNvPr>
          <p:cNvSpPr/>
          <p:nvPr/>
        </p:nvSpPr>
        <p:spPr>
          <a:xfrm>
            <a:off x="5072066" y="4214818"/>
            <a:ext cx="3786214" cy="107157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телу приложена сила и под действием этой силы тело движется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c.ecosafety.ru/media/tinymce/uploaded_files/335_3d-chelovechek-271.jpg"/>
          <p:cNvPicPr>
            <a:picLocks noChangeAspect="1" noChangeArrowheads="1"/>
          </p:cNvPicPr>
          <p:nvPr/>
        </p:nvPicPr>
        <p:blipFill>
          <a:blip r:embed="rId2"/>
          <a:srcRect l="20430" r="25806"/>
          <a:stretch>
            <a:fillRect/>
          </a:stretch>
        </p:blipFill>
        <p:spPr bwMode="auto">
          <a:xfrm>
            <a:off x="5143504" y="428604"/>
            <a:ext cx="3571900" cy="5768942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428596" y="500042"/>
            <a:ext cx="4929222" cy="3929090"/>
          </a:xfrm>
          <a:prstGeom prst="cloudCallout">
            <a:avLst>
              <a:gd name="adj1" fmla="val 58429"/>
              <a:gd name="adj2" fmla="val -38001"/>
            </a:avLst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Ой-ой-ой!!!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285720" y="4500570"/>
            <a:ext cx="4714908" cy="207170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Попробую еще раз!!!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novayagazeta.ru/storage/c/2012/10/01/1349035777_426001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8695" y="0"/>
            <a:ext cx="3955305" cy="5072098"/>
          </a:xfrm>
          <a:prstGeom prst="rect">
            <a:avLst/>
          </a:prstGeom>
          <a:noFill/>
        </p:spPr>
      </p:pic>
      <p:sp>
        <p:nvSpPr>
          <p:cNvPr id="7" name="Блок-схема: сохраненные данные 6">
            <a:hlinkClick r:id="rId3" action="ppaction://hlinksldjump"/>
          </p:cNvPr>
          <p:cNvSpPr/>
          <p:nvPr/>
        </p:nvSpPr>
        <p:spPr>
          <a:xfrm>
            <a:off x="214282" y="1500174"/>
            <a:ext cx="4500594" cy="1143008"/>
          </a:xfrm>
          <a:prstGeom prst="flowChartOnlineStorage">
            <a:avLst/>
          </a:prstGeom>
          <a:solidFill>
            <a:srgbClr val="0000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сохраненные данные 7">
            <a:hlinkClick r:id="rId4" action="ppaction://hlinksldjump"/>
          </p:cNvPr>
          <p:cNvSpPr/>
          <p:nvPr/>
        </p:nvSpPr>
        <p:spPr>
          <a:xfrm>
            <a:off x="214282" y="142852"/>
            <a:ext cx="4500594" cy="1143008"/>
          </a:xfrm>
          <a:prstGeom prst="flowChartOnlineStorage">
            <a:avLst/>
          </a:prstGeom>
          <a:solidFill>
            <a:srgbClr val="0000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сохраненные данные 8">
            <a:hlinkClick r:id="rId4" action="ppaction://hlinksldjump"/>
          </p:cNvPr>
          <p:cNvSpPr/>
          <p:nvPr/>
        </p:nvSpPr>
        <p:spPr>
          <a:xfrm>
            <a:off x="214282" y="2857496"/>
            <a:ext cx="4500594" cy="1143008"/>
          </a:xfrm>
          <a:prstGeom prst="flowChartOnlineStorage">
            <a:avLst/>
          </a:prstGeom>
          <a:solidFill>
            <a:srgbClr val="0000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сохраненные данные 9">
            <a:hlinkClick r:id="rId4" action="ppaction://hlinksldjump"/>
          </p:cNvPr>
          <p:cNvSpPr/>
          <p:nvPr/>
        </p:nvSpPr>
        <p:spPr>
          <a:xfrm>
            <a:off x="214282" y="4214818"/>
            <a:ext cx="4500594" cy="1143008"/>
          </a:xfrm>
          <a:prstGeom prst="flowChartOnlineStorage">
            <a:avLst/>
          </a:prstGeom>
          <a:solidFill>
            <a:srgbClr val="0000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4282" y="5572140"/>
            <a:ext cx="8715436" cy="107157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Обозначение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c.ecosafety.ru/media/tinymce/uploaded_files/335_3d-chelovechek-271.jpg"/>
          <p:cNvPicPr>
            <a:picLocks noChangeAspect="1" noChangeArrowheads="1"/>
          </p:cNvPicPr>
          <p:nvPr/>
        </p:nvPicPr>
        <p:blipFill>
          <a:blip r:embed="rId2"/>
          <a:srcRect l="20430" r="25806"/>
          <a:stretch>
            <a:fillRect/>
          </a:stretch>
        </p:blipFill>
        <p:spPr bwMode="auto">
          <a:xfrm>
            <a:off x="5143504" y="428604"/>
            <a:ext cx="3571900" cy="5768942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428596" y="500042"/>
            <a:ext cx="4929222" cy="3929090"/>
          </a:xfrm>
          <a:prstGeom prst="cloudCallout">
            <a:avLst>
              <a:gd name="adj1" fmla="val 58429"/>
              <a:gd name="adj2" fmla="val -38001"/>
            </a:avLst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Ой-ой-ой!!!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285720" y="4500570"/>
            <a:ext cx="4714908" cy="207170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Попробую еще раз!!!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data:image/jpeg;base64,/9j/4AAQSkZJRgABAQAAAQABAAD/2wCEAAkGBxAQEA8PDxQQFRUQDxQPEA8PEA8PEBAPFBQWFhURFRQYHCggGBolGxUUITEhJSkrLi8uFx8zODMsNygtLisBCgoKDg0OGxAQGywlHCQsLCwsLCwsLCwsLSwsLC0sLDEvLDQsLC0sLCwsLCwsLDUsLyw3LiwtLSwsLCwsLCwsLP/AABEIAOEA4QMBEQACEQEDEQH/xAAbAAEAAgMBAQAAAAAAAAAAAAAAAQYCBAUDB//EAEAQAAIBAgMFBAYIBAUFAAAAAAABAgMRBAUSITFBUXEGE2GRIjJSgaGxBxQjQmKSwdFTcuHwFTOTsvEkY3OCov/EABsBAQACAwEBAAAAAAAAAAAAAAABAgQFBgMH/8QAMxEBAAEDAQUFBwQCAwAAAAAAAAECAxEEBRIhMUFRYXGhsRMigZHB0eEUMvDxBiMVQoL/2gAMAwEAAhEDEQA/APuIAAAAAAAAAAAAAAAAAAAAAAAAAAAAAAAAAAAAAAAAAAAA2JnA0MRnFCGxzTfKHpfI1l7a+ktcJqzPdx/HmjehpS7S0uEZv8q/UwZ/yGz0ony/KN5Me0tLjGovyv8AUmP8hs9aKvL7m82qOdYeWzXZ8ppx+O4zLW2NJc4b2PHh+E5hvwmmrpprmndGyprpqjNM5hLIsAAAAAAAAAAAAAAAAAAAAAAAABp5jmEKEby3v1YrezA120LekpzVxmeUfzlCJnCqY/NKtZ+k7R9iOxe/mcdq9oXtTPvzw7I5fn4qTOWiYKAkSAA9cPiZ03enJx6PY+q3M9bN+5Znet1THgO/l3aJO0ayt+Ner71wOj0W3s4o1Ef+o+sfb5LxV2u/GSaTW1PamtzOkpqiqMxyWSSAAAAAAAAAAAAAAAAAAAAANTM8dGhBye17ox4yZgbQ11Gkt708ap5R2/iOpPBSsTiJVJOc3dv4eC8Dhr16u7XNdc5mXm8rnkhCAkABAEgAOpk2bOi1GV3Tb3b3DxX7G22btKrS1btXGifLvj6wtE4W+E1JJpppq6a3NcztaK6a6YqpnMSuyLAAAAAAAAAAAAAAAAAAAPLEVlCLk+HxfIxtXqqNNam7XyjznpApebYx1ajb3LYlwRweo1NzU3JuXOc9OyOyHnM5aR4AQgJHPzHOsPh9lWaT9hXlLyRkWdJdu/sjgnDlrtthL2+166F+5lf8Vf7vmYl08vzvDV3alUi37DvGXkzGu6O9a41U/Uw6JioAAHf7M5lZ9xN7Htg+UuMff/e86LYeu3Kv09fKeXj2fH18VqZWc6tcAAAAAAAAAAAAAAAAAAFcz7HbXFbobP8A2OI23q5v6j2VM+7R69fly+alStmrC4QAcvN3jal6OX0alSbXp1YpRp0/w65NR1eF9ht9m7Oqv/7Ko931TEKtiPo6zh+m8Pqb2u2Iwzl77z2nRxpq4jhCyu5lk+Jw0tOJo1aTbsu8hKMZP8Mt0vczzqoqp5wPKjB3VuDumuDPOZF67N53UsqdduS3RqP1l4SfFeO80+s0VNXvURx9UTC1JmlwrhJAmMmmmtjTumuDXEmJmmcxzF8y7Fd7ShU5rauUlsa8z6DotRGosU3O3n49V4lsmUkAAAAAAAAAAAAAAAAeOMraKc5+zFtdeHxMfV3/AGNmq52R/Q+SdoO2FOlW7lRdTS/tZRklpl7K5vny87cZp9nV3aN+qcTPLv75UwzwPaLDVbJTUW/u1PQfm9jPO7ob1HHGY7iYdRPijExhV64ai6k40475yUV4c37ld+49tNYm/dptx1n+/JL6BhqEacI04rZFWX7vxPoNu3TboiinlHB6PUuPLFYanVhKnVjGcJK0oTipRkuTT3kTETwHyntn2Cjhm8ThU+5b9Ok226Le5p73DrtXTdrdVY3Pep5egrdNKBr6pFlyPFd5Ts/uO3u4Gi1dvduZjqpLo3MRGU3BlZ+yFe8alP2ZKS6S2P5fE6n/AB+7miu32TE/P+lqVhOiWAAAAAAAAAAAAAAAAHL7SZfVxOGqUaFVUpztao4OdkndpK6s/HgY+p08X6Nyrlw8uI+J5z9H+ZYa8u676K268M3V/wDiyn8DDr01dPehVpppuMk007NNWafJrgeExMDawWaV6P8Al1JRS+7e8fJ7DyuWbdz90ZMPs30bYbFVIfWsXCMFKP2Cs4zlF76ji/VTW7ndvda+ToNm0WLntY7MRBELybdIAAwrU4zjKEkmpJxlF7nF7GmRMRMYkfDM9wDoYmtQ/h1Gk3xg9sX+Vo5q9Hs65o7EStXY3s5WlB1J+hCdnFyV5SXNR5eL+JWnZdzVYqmd2nz+SMZXClkGHS26peLk18rGxt7E0tMe9Ez4z9sJ3YY1+z2Ha9HXF+EtS8mUu7C01Ue7mPjn1RuwxyPLqlCvNOzjKm7TW5tSWxrg9rPLZugu6TUzFXGmaefxj5SRGJWA36wAAAAAAAAAAAAAAAAAAOdm2RYTFq2Jo0qmyylKK1pfhmvSXuZWqimrnAreB+jLL6WJjiEqkox2xw9SSnSU+Etqu0uTbPKnT0RVkXU9wAAAAFEzDKIV81rTmk4U405TT3SnoWmL8Nl308TUzp4u6yqZ5REZ8UdVn742yTvgCrAZRxAG/Sqalf8Au4GYAAAAAAAAAAAAAAAAAAAAAAAAAxnJJNt2SV23wS4kTMRGZFRwuLU3Vq/xaspq+/SrRj8Iow9BXFyiq7H/AGqny4R6IhsfWTNSfWQH1gCViAOpk1bVrXKzA6YAAAAAAAAAAAAAAAAAAAAAAABjOaim20kldt7EkVqrpoiaqpxECndoc+729Kl6n3n7f9PD/g5XaW1Jvf67XCnrPWftHqrM5c3C4j0bPmbTYlze0272TPnx+6Yev1k3CU/WQJWIAyWIA7/Zjb3sv5Yrrtb+aA7oAAAAAAAAAAAAAAAAAAAAAADVx+Op0Y6pvhsS3sxdVrLWmp3rk+EdZ8DKk5znlTENr1YLdBcfF8zktZr7uqn3uFPSPv2z/IUmcuVcwhKlY2OzNX+mve9+2eE/SfgROGDxB2cTldsZfi6Opqtq2206Xp6sDr1MrjUjqw07/gqNLykl80Bmshqab643t6ri7ed/0As+S4eNOjGCd2ts3zm9/wC3uA3gAAAAAAAAAAAAAAAAAAAAAOfmuZKirKzm/VjwS9qXgazaO0qdLTiONc8o+s93qiZUTMsdKrJttvxf3vHwXJHI3Lld2rfuTmqVMtMqlFwhNxgedSi5tKN9Tdkkm3J8FZcTb7O2jdtTFqYmqnpHWPD7eiYlr4zLq9OUoVIOLjvTa5X3nWLtjLMdVpp7fV2rbtsBZMsz1Tsm94FmyuKbnO72qK08OLv1/YDogAAAAAAAAAAAAAAAAAAAA1swxapU3N9EucnuRi63VU6azNyfhHbPQlRM0xkpXbd5Te1+H97Dhaq6rtyblc5mVHJuWQXCS4HvgsJUrTVOktUt74KK9qT4L+1cyNPpbmoq3aI+PSBe8jyGnhlqfp1GttRrZFezBcF4738F1mj0FvTRw41dZWiGhjnCpUnN2d9i6JWM5LmYjIqVRtxehvlufuAjLchdGackmt+tNtX8U9wFjq1XSUZx3J2kuDiwOpQqqcVKO5gegAAAAAAAAAAAAAAAAAAAVTtTjL1FTW6Cu/5nt+VvM5Lbmo370Wo5U+s/j1VlVMXO8n4bDUUxwVeJcLgbmU5bPE1FThs4zm16MI83zfJcfNrL0ejq1Ne7HKOckQ+i5Zl1PDwVOmrcZSe2U5e1J8WdhYsUWaNyiMQ9GxWT0ytv0u3Wx7D51LMLMD1p5kuYGxHOZLcwM/8AGrpqb2NWA6WR5hpsnue/9wLKmBIAAAAAAAAAAAAAAAAAA+cY3E95UnP2puS6N7PhY+f6i57W7VX2zM/byUcqctrfN3IwMbkiLgfReyWBVLDQlb0qv2snxs/VX5bebOw2ZYi1p6e2eM/H8LQ7RsEgHz3Ospgq9VWfr3Vm1sl6VviBzp5JLg2urd/IDGGVO9nKXmB18DgqcE046tStJy9JtcvADpUcVSgrKMVbkkBYcqqOVKMnxvbpqdgNsAAAAAAAAAAAAAAAAA1syq6KNWfs05NdVF2PDU17lmursifQfM6lRRTlJpJLa20kvecHTTM8IUacJp7U0/FNNHpMTHMSwJjFtpLe2kur2E0070xEdR9cpQUYxit0UorolY72mMREQuzJACpZtXXfTnzelPokr/ADTlVQHnKpFAYyxN9kNvN8F1YHYyrs/SqwhVqSqNu94KSjDY2uCvw5gWWnBRSjFJJKyS2JJbkBkAAAAAAAAAAAAAAAAAama4aVWjUpwcYynHSpSTcV1SPHUWva2qrecZ4D5D2g+jjOKr1Oph6sVtjThUnSS6QlG3vcm/Ew7Wz6bMYo/KMKpiux2a4fbLC4lW40bVvf9k5CqxV1gaSzPG0pqm5VlNu0aVWMtbfBKMldsxqtHbnnSjD6V2K7PZpVnSrYuNOjSjOM7VYtV5pNOypp+jfd6VmuTJtbKoiqK+MYmJTh9XN0kA8sVJqE2t6hJrqlsAp84qa28QOdVy2V9k5rwugMFly+/KUurt8gM51VC0Y2XQC6dnX/ANNTfPV/vYHSAAAAAAAAAAAAAAAAAAADGc1FNyaSW9t2SK1100RvVTiO8cTE9rMJB2UpStxpxuvN2uay5tixTOIzPhH3wjL2wPaLC15KMZ2lf0Y1Fod/BvZf3ntY2lYvTiJxPf8AzBl1zPSAAIaAqFSnolOC+7JxXRPYB4zkBo4utpTb4K7A5FGcpu/kgPqOVUtFCjHlTjfq1d/EDaAAAAAAAAAAAAAAAAAAHOzbNFRVlZyauk9yXNmq2ltONLG7TGa56dnfKJlRc+zWpVehybW+XBdEuCOYrv3b8792rPZHSPCFXFuBFwL92KzmVaMqFR3lTV4ye+VPdt5tO23xR0mytXNyJt1845eH4WiVoNwkAAVLH/5tX+eXzA06jA42bVPVjzd30X9bAMHT3LnsA+oxVkly2ASAAAAAAAAAAAAAAAAAAPmee5m5V6z5VJRXSLsvkcRq4m7qK6p7Zj4RwhRx5Tvt5njEY4DG5Ii4Hc7Fyf12lbjGal00N/NI2Oys/qYx3+iY5vpZ1awAAqOOf2tX/wAkvmwNCswOFiZaqr8Nn7gdLK4XqU1znFeckB9IAAAAAAAAAAIuAuAuAuBFwFwFwFwPkXbCk8Pi60ZbpydWD4OE23s6O69xzWq0+5eq75z80OXgMbGbcLq62pc1xt4mFeszHvQiW42YqGLJF17BZXKOrFTTWqOiknvcW7yn0dkl7+DR0OydLNETdq68vBaIXLUbpJcDGdRJNvcld9AKhi53nOXtScvN3A0K9RAcamvSfi7gdvI4Xr0UvbT9y2v5AX64C4C4C4C4E3AXAXAAeeoCNQDWBGoBrAjWAcwI7wDi9qMho4+l3dRuMo3dKtGzlTb37PvRey6+T2nlds03YxI+T5p9HuaU5fZRp1lf0Z0qsIPwbjUcWn0v1MKdJVHJDq5H2MzeVvrFShRj/wBy2Jq/lg0n75nnOy7dc5qjHgYXnLeyuGpWlUcq0lt+00qnfwprY14Scj3s7NsWpzjM95hYe9M9Ke+Ad6Bz86xVoKK+89vRf1sBVMZXYE5XhJVI16svVpUp2/FU0Oy92/yA5NNekBZOy8Ptk/ZhJ/p+oFv1ATqAagJ1ATqAXAm4C4E3A8LgQ2BDkBi5AYOYGMqoGEqwHnLEga9THW5+QGvPNrcJeQHl/jC5S8gMo5pfhLyA9YZhfg/ID1jimB6KuwOfmUnJ35KyA4FWMpy0xV23ZLxewCzV4Ro4WVJfw3BPjKUk7v4tgVGnRercBYcjqKlKUp7Lwstjd3dcugHco5hGXNdbAbcZ3AyUgMtQBSAnUBKkBNwJuBhYCGgIaAxsBDiBi4gYumBg6SAxdFcgMe4XJAYOguSAxdJARoQGLsB5V57Gk0nwb3AaSzOEfRnZPqmn0YGcM2glaOldLIDn5xjtcE4ptxfqx2tp79nkByKePmt9Kt/pyf6Ae6zfnTq/6U/2A96WccFCr07uf7AWjL8R9nFO97bfC73AbaqgZqoBkpgZKQGSkBNwJuB6NANIEWAaQMdIDSBDiBGgDHQBDpgQ6YEd0Bi6IGLwyA8qmBjLegNDEdmsPP1oLqrxfwA1n2Pw/DvV0qy/UD3w3ZijTd46785TcgNyOVRW4D1jgEBmsGBmsMBkqAGXcgT3QGSgBKgA0AZaQPawCwEWAWAWAiwCwCwDSBGkBpAjSA0ANIDSA0AFABoAnSA0gNIE6QGkBpAaQJ0gNIDSA0gZATYBYCLALALAAFgIsAsAsAsAsAsAsAsBNgIsBNgFgFgFgFgACwABYCbAAAAAAAAAIAAAAAAAAAAAAAwJY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http://img0.liveinternet.ru/images/attach/c/10/109/296/109296900_voprositelnuyy_znak_zelenuyy_chelovechek.jpg"/>
          <p:cNvPicPr>
            <a:picLocks noChangeAspect="1" noChangeArrowheads="1"/>
          </p:cNvPicPr>
          <p:nvPr/>
        </p:nvPicPr>
        <p:blipFill>
          <a:blip r:embed="rId2"/>
          <a:srcRect l="17257" t="3982" r="23009" b="9734"/>
          <a:stretch>
            <a:fillRect/>
          </a:stretch>
        </p:blipFill>
        <p:spPr bwMode="auto">
          <a:xfrm>
            <a:off x="214282" y="0"/>
            <a:ext cx="3857652" cy="5572164"/>
          </a:xfrm>
          <a:prstGeom prst="rect">
            <a:avLst/>
          </a:prstGeom>
          <a:noFill/>
        </p:spPr>
      </p:pic>
      <p:sp>
        <p:nvSpPr>
          <p:cNvPr id="7" name="Пятиугольник 6">
            <a:hlinkClick r:id="rId3" action="ppaction://hlinksldjump"/>
          </p:cNvPr>
          <p:cNvSpPr/>
          <p:nvPr/>
        </p:nvSpPr>
        <p:spPr>
          <a:xfrm>
            <a:off x="4572000" y="214290"/>
            <a:ext cx="4357718" cy="1571636"/>
          </a:xfrm>
          <a:prstGeom prst="homePlate">
            <a:avLst/>
          </a:prstGeom>
          <a:solidFill>
            <a:srgbClr val="008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направление силы совпадает с направлением движения тела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>
            <a:hlinkClick r:id="rId4" action="ppaction://hlinksldjump"/>
          </p:cNvPr>
          <p:cNvSpPr/>
          <p:nvPr/>
        </p:nvSpPr>
        <p:spPr>
          <a:xfrm>
            <a:off x="4572000" y="2000240"/>
            <a:ext cx="4357718" cy="1571636"/>
          </a:xfrm>
          <a:prstGeom prst="homePlate">
            <a:avLst/>
          </a:prstGeom>
          <a:solidFill>
            <a:srgbClr val="008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направление силы перпендикулярно  направлению движения тела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>
            <a:hlinkClick r:id="rId3" action="ppaction://hlinksldjump"/>
          </p:cNvPr>
          <p:cNvSpPr/>
          <p:nvPr/>
        </p:nvSpPr>
        <p:spPr>
          <a:xfrm>
            <a:off x="4572000" y="3786190"/>
            <a:ext cx="4357718" cy="1571636"/>
          </a:xfrm>
          <a:prstGeom prst="homePlate">
            <a:avLst/>
          </a:prstGeom>
          <a:solidFill>
            <a:srgbClr val="008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направление силы противоположно  направлению движения тела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4282" y="5572140"/>
            <a:ext cx="8715436" cy="107157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равна нулю, если…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c.ecosafety.ru/media/tinymce/uploaded_files/335_3d-chelovechek-271.jpg"/>
          <p:cNvPicPr>
            <a:picLocks noChangeAspect="1" noChangeArrowheads="1"/>
          </p:cNvPicPr>
          <p:nvPr/>
        </p:nvPicPr>
        <p:blipFill>
          <a:blip r:embed="rId2"/>
          <a:srcRect l="20430" r="25806"/>
          <a:stretch>
            <a:fillRect/>
          </a:stretch>
        </p:blipFill>
        <p:spPr bwMode="auto">
          <a:xfrm>
            <a:off x="5143504" y="428604"/>
            <a:ext cx="3571900" cy="5768942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428596" y="500042"/>
            <a:ext cx="4929222" cy="3929090"/>
          </a:xfrm>
          <a:prstGeom prst="cloudCallout">
            <a:avLst>
              <a:gd name="adj1" fmla="val 58429"/>
              <a:gd name="adj2" fmla="val -38001"/>
            </a:avLst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Ой-ой-ой!!!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285720" y="4500570"/>
            <a:ext cx="4714908" cy="207170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Попробую еще раз!!!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214282" y="5572140"/>
            <a:ext cx="8715436" cy="107157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Единица измерения работы</a:t>
            </a:r>
          </a:p>
        </p:txBody>
      </p:sp>
      <p:pic>
        <p:nvPicPr>
          <p:cNvPr id="5132" name="Picture 12" descr="http://pr.zk.court.gov.ua/img/news/1487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14290"/>
            <a:ext cx="3309944" cy="5295910"/>
          </a:xfrm>
          <a:prstGeom prst="rect">
            <a:avLst/>
          </a:prstGeom>
          <a:noFill/>
        </p:spPr>
      </p:pic>
      <p:sp>
        <p:nvSpPr>
          <p:cNvPr id="12" name="Блок-схема: сохраненные данные 11">
            <a:hlinkClick r:id="rId3" action="ppaction://hlinksldjump"/>
          </p:cNvPr>
          <p:cNvSpPr/>
          <p:nvPr/>
        </p:nvSpPr>
        <p:spPr>
          <a:xfrm>
            <a:off x="214282" y="1500174"/>
            <a:ext cx="4500594" cy="1143008"/>
          </a:xfrm>
          <a:prstGeom prst="flowChartOnlineStorage">
            <a:avLst/>
          </a:prstGeom>
          <a:solidFill>
            <a:srgbClr val="99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Дж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сохраненные данные 12">
            <a:hlinkClick r:id="rId4" action="ppaction://hlinksldjump"/>
          </p:cNvPr>
          <p:cNvSpPr/>
          <p:nvPr/>
        </p:nvSpPr>
        <p:spPr>
          <a:xfrm>
            <a:off x="214282" y="142852"/>
            <a:ext cx="4500594" cy="1143008"/>
          </a:xfrm>
          <a:prstGeom prst="flowChartOnlineStorage">
            <a:avLst/>
          </a:prstGeom>
          <a:solidFill>
            <a:srgbClr val="99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Н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сохраненные данные 13">
            <a:hlinkClick r:id="rId4" action="ppaction://hlinksldjump"/>
          </p:cNvPr>
          <p:cNvSpPr/>
          <p:nvPr/>
        </p:nvSpPr>
        <p:spPr>
          <a:xfrm>
            <a:off x="214282" y="2857496"/>
            <a:ext cx="4500594" cy="1143008"/>
          </a:xfrm>
          <a:prstGeom prst="flowChartOnlineStorage">
            <a:avLst/>
          </a:prstGeom>
          <a:solidFill>
            <a:srgbClr val="99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м 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Блок-схема: сохраненные данные 14">
            <a:hlinkClick r:id="rId4" action="ppaction://hlinksldjump"/>
          </p:cNvPr>
          <p:cNvSpPr/>
          <p:nvPr/>
        </p:nvSpPr>
        <p:spPr>
          <a:xfrm>
            <a:off x="214282" y="4214818"/>
            <a:ext cx="4500594" cy="1143008"/>
          </a:xfrm>
          <a:prstGeom prst="flowChartOnlineStorage">
            <a:avLst/>
          </a:prstGeom>
          <a:solidFill>
            <a:srgbClr val="99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Па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c.ecosafety.ru/media/tinymce/uploaded_files/335_3d-chelovechek-271.jpg"/>
          <p:cNvPicPr>
            <a:picLocks noChangeAspect="1" noChangeArrowheads="1"/>
          </p:cNvPicPr>
          <p:nvPr/>
        </p:nvPicPr>
        <p:blipFill>
          <a:blip r:embed="rId2"/>
          <a:srcRect l="20430" r="25806"/>
          <a:stretch>
            <a:fillRect/>
          </a:stretch>
        </p:blipFill>
        <p:spPr bwMode="auto">
          <a:xfrm>
            <a:off x="5143504" y="428604"/>
            <a:ext cx="3571900" cy="5768942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428596" y="500042"/>
            <a:ext cx="4929222" cy="3929090"/>
          </a:xfrm>
          <a:prstGeom prst="cloudCallout">
            <a:avLst>
              <a:gd name="adj1" fmla="val 58429"/>
              <a:gd name="adj2" fmla="val -38001"/>
            </a:avLst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Ой-ой-ой!!!</a:t>
            </a:r>
          </a:p>
        </p:txBody>
      </p:sp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285720" y="4500570"/>
            <a:ext cx="4714908" cy="2071702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Попробую еще раз!!!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202</Words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Дианова Ольга Вениаминовна</dc:creator>
  <cp:lastModifiedBy>Диана</cp:lastModifiedBy>
  <cp:revision>29</cp:revision>
  <dcterms:modified xsi:type="dcterms:W3CDTF">2016-01-28T19:11:44Z</dcterms:modified>
</cp:coreProperties>
</file>