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9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5" r:id="rId10"/>
    <p:sldId id="266" r:id="rId11"/>
    <p:sldId id="267" r:id="rId12"/>
    <p:sldId id="287" r:id="rId13"/>
    <p:sldId id="268" r:id="rId14"/>
    <p:sldId id="269" r:id="rId15"/>
    <p:sldId id="270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9" r:id="rId30"/>
  </p:sldIdLst>
  <p:sldSz cx="9144000" cy="6858000" type="screen4x3"/>
  <p:notesSz cx="6858000" cy="9144000"/>
  <p:embeddedFontLst>
    <p:embeddedFont>
      <p:font typeface="Constantia" pitchFamily="18" charset="0"/>
      <p:regular r:id="rId31"/>
      <p:bold r:id="rId32"/>
      <p:italic r:id="rId33"/>
      <p:boldItalic r:id="rId34"/>
    </p:embeddedFont>
    <p:embeddedFont>
      <p:font typeface="Wingdings 2" pitchFamily="18" charset="2"/>
      <p:regular r:id="rId35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3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4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3.fntdata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2.fntdata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5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30.01.2016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бъект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30.01.2016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30.01.2016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Объект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Объект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Объект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30.01.2016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30.01.2016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30.01.2016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973" r:id="rId1"/>
    <p:sldLayoutId id="2147483974" r:id="rId2"/>
    <p:sldLayoutId id="2147483975" r:id="rId3"/>
    <p:sldLayoutId id="2147483976" r:id="rId4"/>
    <p:sldLayoutId id="2147483977" r:id="rId5"/>
    <p:sldLayoutId id="2147483978" r:id="rId6"/>
    <p:sldLayoutId id="2147483979" r:id="rId7"/>
    <p:sldLayoutId id="2147483980" r:id="rId8"/>
    <p:sldLayoutId id="2147483981" r:id="rId9"/>
    <p:sldLayoutId id="2147483982" r:id="rId10"/>
    <p:sldLayoutId id="2147483983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5536" y="260648"/>
            <a:ext cx="8443664" cy="5832648"/>
          </a:xfrm>
        </p:spPr>
        <p:txBody>
          <a:bodyPr anchor="ctr">
            <a:noAutofit/>
          </a:bodyPr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МКОУ Еманжелинская СОШ</a:t>
            </a:r>
          </a:p>
          <a:p>
            <a:pPr algn="ctr"/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Война в творчестве поэтов</a:t>
            </a:r>
          </a:p>
          <a:p>
            <a:pPr algn="r"/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Подготовили: учащиеся 3б класса</a:t>
            </a:r>
          </a:p>
          <a:p>
            <a:pPr algn="r"/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Еманжелинка, 2015 г.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2582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1\Downloads\simonov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1960" y="620687"/>
            <a:ext cx="4141460" cy="553424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23528" y="404664"/>
            <a:ext cx="3168352" cy="175432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Константин</a:t>
            </a:r>
          </a:p>
          <a:p>
            <a:pPr algn="ctr"/>
            <a:r>
              <a:rPr lang="ru-RU" sz="36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Михайлович</a:t>
            </a:r>
          </a:p>
          <a:p>
            <a:pPr algn="ctr"/>
            <a:r>
              <a:rPr lang="ru-RU" sz="36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Симонов</a:t>
            </a:r>
            <a:endParaRPr lang="ru-RU" sz="36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2923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2942256-voennyj-albom-arkhivnye-foto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51920" y="548679"/>
            <a:ext cx="4746104" cy="5695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51520" y="404664"/>
            <a:ext cx="3240360" cy="175432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ru-RU" sz="36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Жди меня, и я вернусь…</a:t>
            </a:r>
            <a:br>
              <a:rPr lang="ru-RU" sz="36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6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1161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Симонов Жди меня.mp4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88413" y="620688"/>
            <a:ext cx="6970374" cy="5184576"/>
          </a:xfrm>
        </p:spPr>
      </p:pic>
    </p:spTree>
    <p:extLst>
      <p:ext uri="{BB962C8B-B14F-4D97-AF65-F5344CB8AC3E}">
        <p14:creationId xmlns:p14="http://schemas.microsoft.com/office/powerpoint/2010/main" val="1340414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13208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7" descr="http://www.rupoem.ru/images/marshak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8525" y="528881"/>
            <a:ext cx="4329427" cy="563642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98379" y="548680"/>
            <a:ext cx="2952328" cy="175432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ru-RU" sz="36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Самуил Яковлевич Маршак</a:t>
            </a:r>
          </a:p>
        </p:txBody>
      </p:sp>
    </p:spTree>
    <p:extLst>
      <p:ext uri="{BB962C8B-B14F-4D97-AF65-F5344CB8AC3E}">
        <p14:creationId xmlns:p14="http://schemas.microsoft.com/office/powerpoint/2010/main" val="3874917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Маршак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691680" y="1928812"/>
            <a:ext cx="5453798" cy="430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3109" y="494383"/>
            <a:ext cx="9036497" cy="120032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С. Я. Маршак и художники</a:t>
            </a:r>
          </a:p>
          <a:p>
            <a:pPr algn="ctr"/>
            <a:r>
              <a:rPr lang="ru-RU" sz="36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Кукрыниксы</a:t>
            </a:r>
            <a:endParaRPr lang="ru-RU" sz="36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1587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Плакат Маршак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0057" y="1700808"/>
            <a:ext cx="6439254" cy="4176464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51520" y="332656"/>
            <a:ext cx="8640960" cy="120032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ru-RU" sz="36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С. Я. Маршак сочиняет лозунги к плакатам</a:t>
            </a:r>
          </a:p>
        </p:txBody>
      </p:sp>
    </p:spTree>
    <p:extLst>
      <p:ext uri="{BB962C8B-B14F-4D97-AF65-F5344CB8AC3E}">
        <p14:creationId xmlns:p14="http://schemas.microsoft.com/office/powerpoint/2010/main" val="29283044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Users\1\Downloads\твардовский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355976" y="548680"/>
            <a:ext cx="4057802" cy="56809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07505" y="620688"/>
            <a:ext cx="3816424" cy="175432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ru-RU" sz="36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Александр </a:t>
            </a:r>
            <a:r>
              <a:rPr lang="ru-RU" sz="3600" b="1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Трифонович</a:t>
            </a:r>
            <a:r>
              <a:rPr lang="ru-RU" sz="36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Твардовский</a:t>
            </a:r>
          </a:p>
        </p:txBody>
      </p:sp>
    </p:spTree>
    <p:extLst>
      <p:ext uri="{BB962C8B-B14F-4D97-AF65-F5344CB8AC3E}">
        <p14:creationId xmlns:p14="http://schemas.microsoft.com/office/powerpoint/2010/main" val="1503354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 descr="392912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0872" y="1898991"/>
            <a:ext cx="5817751" cy="43417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79512" y="302355"/>
            <a:ext cx="8820472" cy="156966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ru-RU" sz="32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«Дети и война – нет более ужасного сближения противоположных вещей на свете» </a:t>
            </a:r>
            <a:br>
              <a:rPr lang="ru-RU" sz="32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                                      Александр </a:t>
            </a:r>
            <a:r>
              <a:rPr lang="ru-RU" sz="32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Твардовский </a:t>
            </a:r>
          </a:p>
        </p:txBody>
      </p:sp>
    </p:spTree>
    <p:extLst>
      <p:ext uri="{BB962C8B-B14F-4D97-AF65-F5344CB8AC3E}">
        <p14:creationId xmlns:p14="http://schemas.microsoft.com/office/powerpoint/2010/main" val="2776274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23528" y="188640"/>
            <a:ext cx="8640960" cy="120032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ru-RU" sz="36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Самуил Яковлевич Маршак </a:t>
            </a:r>
            <a:endParaRPr lang="ru-RU" sz="3600" b="1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6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36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Мальчик из Поповки»</a:t>
            </a: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1\Desktop\Оля\Мальчик из села Поповки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4317" y="1567057"/>
            <a:ext cx="6639382" cy="4896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832903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Рассказ танкиста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067944" y="1076635"/>
            <a:ext cx="3958441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23528" y="1064057"/>
            <a:ext cx="3528392" cy="175432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ru-RU" sz="36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А. </a:t>
            </a:r>
            <a:r>
              <a:rPr lang="ru-RU" sz="36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Твардовский</a:t>
            </a:r>
          </a:p>
          <a:p>
            <a:pPr algn="ctr"/>
            <a:r>
              <a:rPr lang="ru-RU" sz="36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«Рассказ танкиста»</a:t>
            </a:r>
          </a:p>
        </p:txBody>
      </p:sp>
    </p:spTree>
    <p:extLst>
      <p:ext uri="{BB962C8B-B14F-4D97-AF65-F5344CB8AC3E}">
        <p14:creationId xmlns:p14="http://schemas.microsoft.com/office/powerpoint/2010/main" val="164904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3528" y="260648"/>
            <a:ext cx="8515672" cy="6408712"/>
          </a:xfrm>
        </p:spPr>
        <p:txBody>
          <a:bodyPr anchor="ctr">
            <a:noAutofit/>
          </a:bodyPr>
          <a:lstStyle/>
          <a:p>
            <a:pPr algn="just"/>
            <a:r>
              <a:rPr lang="ru-RU" sz="4000" u="sng" dirty="0" smtClean="0">
                <a:latin typeface="Times New Roman" pitchFamily="18" charset="0"/>
                <a:cs typeface="Times New Roman" pitchFamily="18" charset="0"/>
              </a:rPr>
              <a:t>Цель проекта: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познакомиться с творчеством детских поэтов в годы Великой Отечественной войны</a:t>
            </a:r>
          </a:p>
          <a:p>
            <a:pPr algn="l"/>
            <a:r>
              <a:rPr lang="ru-RU" sz="4000" u="sng" dirty="0" smtClean="0">
                <a:latin typeface="Times New Roman" pitchFamily="18" charset="0"/>
                <a:cs typeface="Times New Roman" pitchFamily="18" charset="0"/>
              </a:rPr>
              <a:t>Задачи: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l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1. Изучить биографии и творчество поэтов.</a:t>
            </a:r>
          </a:p>
          <a:p>
            <a:pPr algn="l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2. Подобрать подходящие 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литературные и музыкальные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произведения.</a:t>
            </a:r>
          </a:p>
          <a:p>
            <a:pPr algn="l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3. Подготовить сценарий литературно-музыкальной композиции и презентацию.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1908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scenarii-deti-voiny-1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79" y="1594369"/>
            <a:ext cx="5474163" cy="421089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475656" y="692696"/>
            <a:ext cx="6195269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ru-RU" sz="36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А. Л. Барто  «В дни войны»</a:t>
            </a:r>
          </a:p>
        </p:txBody>
      </p:sp>
    </p:spTree>
    <p:extLst>
      <p:ext uri="{BB962C8B-B14F-4D97-AF65-F5344CB8AC3E}">
        <p14:creationId xmlns:p14="http://schemas.microsoft.com/office/powerpoint/2010/main" val="1238176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Bombezhka (1)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5396" y="1484784"/>
            <a:ext cx="6321387" cy="45724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2987824" y="595084"/>
            <a:ext cx="305653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ru-RU" sz="36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Дети войны</a:t>
            </a:r>
            <a:endParaRPr lang="ru-RU" sz="36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0673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Среди невежливости вежлив (из антологии Евтушенко) Валентин Берестов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7076" y="1524000"/>
            <a:ext cx="6209847" cy="4572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043608" y="476672"/>
            <a:ext cx="7209080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ru-RU" sz="36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Валентин Дмитриевич Берестов</a:t>
            </a:r>
          </a:p>
        </p:txBody>
      </p:sp>
    </p:spTree>
    <p:extLst>
      <p:ext uri="{BB962C8B-B14F-4D97-AF65-F5344CB8AC3E}">
        <p14:creationId xmlns:p14="http://schemas.microsoft.com/office/powerpoint/2010/main" val="3282696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13" descr="http://img1.liveinternet.ru/images/attach/c/2/70/793/70793182_Barto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00" t="3511" r="4800" b="18346"/>
          <a:stretch>
            <a:fillRect/>
          </a:stretch>
        </p:blipFill>
        <p:spPr bwMode="auto">
          <a:xfrm>
            <a:off x="4788024" y="578011"/>
            <a:ext cx="3747144" cy="5659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467544" y="548680"/>
            <a:ext cx="4032448" cy="120032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Агния</a:t>
            </a:r>
          </a:p>
          <a:p>
            <a:pPr algn="ctr"/>
            <a:r>
              <a:rPr lang="ru-RU" sz="36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Львовна Барто</a:t>
            </a:r>
          </a:p>
        </p:txBody>
      </p:sp>
    </p:spTree>
    <p:extLst>
      <p:ext uri="{BB962C8B-B14F-4D97-AF65-F5344CB8AC3E}">
        <p14:creationId xmlns:p14="http://schemas.microsoft.com/office/powerpoint/2010/main" val="623626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завод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03648" y="1484784"/>
            <a:ext cx="6203216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67544" y="548680"/>
            <a:ext cx="820891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ru-RU" sz="36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Дети заменили у станков своих отцов</a:t>
            </a:r>
          </a:p>
        </p:txBody>
      </p:sp>
    </p:spTree>
    <p:extLst>
      <p:ext uri="{BB962C8B-B14F-4D97-AF65-F5344CB8AC3E}">
        <p14:creationId xmlns:p14="http://schemas.microsoft.com/office/powerpoint/2010/main" val="121549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7864" y="836712"/>
            <a:ext cx="5018693" cy="504056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11560" y="836297"/>
            <a:ext cx="259228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Владимир </a:t>
            </a:r>
            <a:endParaRPr lang="ru-RU" sz="3600" b="1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6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Ильич </a:t>
            </a:r>
          </a:p>
          <a:p>
            <a:pPr algn="ctr"/>
            <a:r>
              <a:rPr lang="ru-RU" sz="36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Радкевич </a:t>
            </a:r>
            <a:r>
              <a:rPr lang="ru-RU" sz="36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6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2094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Победа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87624" y="1433676"/>
            <a:ext cx="6650052" cy="48591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446487" y="199673"/>
            <a:ext cx="6492134" cy="120032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ru-RU" sz="36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Май 1945 </a:t>
            </a:r>
            <a:r>
              <a:rPr lang="ru-RU" sz="36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– «Победа!» </a:t>
            </a:r>
          </a:p>
          <a:p>
            <a:pPr algn="ctr"/>
            <a:r>
              <a:rPr lang="ru-RU" sz="36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П. Кривоногов</a:t>
            </a:r>
            <a:endParaRPr lang="ru-RU" sz="36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2024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победа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0979" y="1547226"/>
            <a:ext cx="6570780" cy="4411714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403648" y="365381"/>
            <a:ext cx="6345443" cy="120032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ru-RU" sz="36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Люди празднуют Победу! </a:t>
            </a:r>
            <a:br>
              <a:rPr lang="ru-RU" sz="36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6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01603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veterani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514202" y="1583444"/>
            <a:ext cx="6331620" cy="43817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187624" y="332656"/>
            <a:ext cx="6984776" cy="120032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ru-RU" sz="36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Благодарим, солдаты, Вас</a:t>
            </a:r>
            <a:br>
              <a:rPr lang="ru-RU" sz="36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За жизнь, за детство и </a:t>
            </a:r>
            <a:r>
              <a:rPr lang="ru-RU" sz="36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весну…</a:t>
            </a:r>
            <a:endParaRPr lang="ru-RU" sz="36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3913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noFill/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tx2"/>
                </a:solidFill>
              </a:rPr>
              <a:t>http://clipall.ru/</a:t>
            </a:r>
            <a:r>
              <a:rPr lang="ru-RU" dirty="0" err="1">
                <a:solidFill>
                  <a:schemeClr val="tx2"/>
                </a:solidFill>
              </a:rPr>
              <a:t>софья-фисенко</a:t>
            </a:r>
            <a:r>
              <a:rPr lang="ru-RU" dirty="0">
                <a:solidFill>
                  <a:schemeClr val="tx2"/>
                </a:solidFill>
              </a:rPr>
              <a:t>/довоенный-вальс-</a:t>
            </a:r>
            <a:r>
              <a:rPr lang="en-US" dirty="0">
                <a:solidFill>
                  <a:schemeClr val="tx2"/>
                </a:solidFill>
              </a:rPr>
              <a:t>klip_ebf7f8aac.html</a:t>
            </a:r>
          </a:p>
          <a:p>
            <a:r>
              <a:rPr lang="en-US" dirty="0">
                <a:solidFill>
                  <a:schemeClr val="tx2"/>
                </a:solidFill>
              </a:rPr>
              <a:t>http://nnm.me/blogs/neo10002/foto_bodborka_deti_velikoy_otechestvennoy_voyny_1941-1945/</a:t>
            </a:r>
          </a:p>
          <a:p>
            <a:r>
              <a:rPr lang="en-US" dirty="0">
                <a:solidFill>
                  <a:schemeClr val="tx2"/>
                </a:solidFill>
              </a:rPr>
              <a:t>http://muzofon.com/</a:t>
            </a:r>
          </a:p>
          <a:p>
            <a:r>
              <a:rPr lang="en-US" dirty="0">
                <a:solidFill>
                  <a:schemeClr val="tx2"/>
                </a:solidFill>
              </a:rPr>
              <a:t>http://yandex.ru/video/</a:t>
            </a:r>
          </a:p>
          <a:p>
            <a:r>
              <a:rPr lang="en-US" dirty="0" smtClean="0">
                <a:solidFill>
                  <a:schemeClr val="tx2"/>
                </a:solidFill>
              </a:rPr>
              <a:t>http</a:t>
            </a:r>
            <a:r>
              <a:rPr lang="en-US" dirty="0">
                <a:solidFill>
                  <a:schemeClr val="tx2"/>
                </a:solidFill>
              </a:rPr>
              <a:t>://kiyasmuseum.ru/about/p_krivonogov</a:t>
            </a:r>
            <a:r>
              <a:rPr lang="en-US" dirty="0" smtClean="0">
                <a:solidFill>
                  <a:schemeClr val="tx2"/>
                </a:solidFill>
              </a:rPr>
              <a:t>/</a:t>
            </a:r>
            <a:endParaRPr lang="ru-RU" dirty="0" smtClean="0">
              <a:solidFill>
                <a:schemeClr val="tx2"/>
              </a:solidFill>
            </a:endParaRPr>
          </a:p>
          <a:p>
            <a:pPr marL="0" indent="0">
              <a:buNone/>
            </a:pPr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2"/>
                </a:solidFill>
              </a:rPr>
              <a:t>Источники:</a:t>
            </a:r>
            <a:endParaRPr lang="ru-RU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1512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1\Downloads\танцы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386584" y="1524000"/>
            <a:ext cx="4370832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683568" y="225514"/>
            <a:ext cx="7704856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Июнь 1941 – все ещё живы…</a:t>
            </a:r>
            <a:endParaRPr lang="ru-RU" sz="36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1772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7" descr="http://ww2history.ru/uploads/2009/1282745823_36-202.jpg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411760" y="1535288"/>
            <a:ext cx="3816424" cy="4936091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51520" y="188640"/>
            <a:ext cx="8640961" cy="107721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ru-RU" sz="32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Песня «Священная война» стала музыкальной эмблемой Великой Отечественной войны</a:t>
            </a:r>
          </a:p>
        </p:txBody>
      </p:sp>
      <p:pic>
        <p:nvPicPr>
          <p:cNvPr id="2" name="1945-2005-священная-война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99592" y="558924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3160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18205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Брест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7200" y="1636068"/>
            <a:ext cx="8229600" cy="43478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79512" y="188640"/>
            <a:ext cx="8680002" cy="120032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ru-RU" sz="36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22 июня 1941 года – «Защитники Брестской крепости» П. Кривоногов</a:t>
            </a:r>
            <a:endParaRPr lang="ru-RU" sz="3600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0873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Прощание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327148" y="1524000"/>
            <a:ext cx="4489704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5609" y="188640"/>
            <a:ext cx="9324528" cy="120032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И от моря и до моря поднялись большевики</a:t>
            </a:r>
            <a:endParaRPr lang="ru-RU" sz="36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34225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1336604551_022_13602_cscccc_002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600200" y="1578864"/>
            <a:ext cx="5943600" cy="4462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51520" y="188640"/>
            <a:ext cx="8568952" cy="120032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ru-RU" sz="36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И от моря и до моря встали русские полки</a:t>
            </a:r>
          </a:p>
        </p:txBody>
      </p:sp>
    </p:spTree>
    <p:extLst>
      <p:ext uri="{BB962C8B-B14F-4D97-AF65-F5344CB8AC3E}">
        <p14:creationId xmlns:p14="http://schemas.microsoft.com/office/powerpoint/2010/main" val="24380501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4" descr="http://uobdu-aksakov.org/uploads/images/mih-r1/31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1960" y="465192"/>
            <a:ext cx="4298107" cy="58450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51520" y="404664"/>
            <a:ext cx="3744416" cy="175432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ru-RU" sz="36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Сергей Владимирович Михалков</a:t>
            </a:r>
          </a:p>
        </p:txBody>
      </p:sp>
    </p:spTree>
    <p:extLst>
      <p:ext uri="{BB962C8B-B14F-4D97-AF65-F5344CB8AC3E}">
        <p14:creationId xmlns:p14="http://schemas.microsoft.com/office/powerpoint/2010/main" val="2481963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Муса джалиль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4535" y="692696"/>
            <a:ext cx="4302603" cy="5606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395536" y="571675"/>
            <a:ext cx="3888432" cy="1200329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sz="36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Муса </a:t>
            </a:r>
            <a:r>
              <a:rPr lang="ru-RU" sz="3600" b="1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Джалиль</a:t>
            </a:r>
            <a:r>
              <a:rPr lang="ru-RU" sz="36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- татарский </a:t>
            </a:r>
            <a:r>
              <a:rPr lang="ru-RU" sz="36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поэт</a:t>
            </a:r>
          </a:p>
        </p:txBody>
      </p:sp>
    </p:spTree>
    <p:extLst>
      <p:ext uri="{BB962C8B-B14F-4D97-AF65-F5344CB8AC3E}">
        <p14:creationId xmlns:p14="http://schemas.microsoft.com/office/powerpoint/2010/main" val="392055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606</TotalTime>
  <Words>247</Words>
  <Application>Microsoft Office PowerPoint</Application>
  <PresentationFormat>Экран (4:3)</PresentationFormat>
  <Paragraphs>53</Paragraphs>
  <Slides>29</Slides>
  <Notes>0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4" baseType="lpstr">
      <vt:lpstr>Arial</vt:lpstr>
      <vt:lpstr>Constantia</vt:lpstr>
      <vt:lpstr>Times New Roman</vt:lpstr>
      <vt:lpstr>Wingdings 2</vt:lpstr>
      <vt:lpstr>Бумажная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Источники:</vt:lpstr>
    </vt:vector>
  </TitlesOfParts>
  <Company>Krokoz™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1</dc:creator>
  <cp:lastModifiedBy>1</cp:lastModifiedBy>
  <cp:revision>62</cp:revision>
  <dcterms:created xsi:type="dcterms:W3CDTF">2016-01-26T14:36:27Z</dcterms:created>
  <dcterms:modified xsi:type="dcterms:W3CDTF">2016-01-30T02:32:23Z</dcterms:modified>
</cp:coreProperties>
</file>