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2"/>
  </p:notesMasterIdLst>
  <p:sldIdLst>
    <p:sldId id="257" r:id="rId2"/>
    <p:sldId id="311" r:id="rId3"/>
    <p:sldId id="293" r:id="rId4"/>
    <p:sldId id="261" r:id="rId5"/>
    <p:sldId id="294" r:id="rId6"/>
    <p:sldId id="263" r:id="rId7"/>
    <p:sldId id="266" r:id="rId8"/>
    <p:sldId id="274" r:id="rId9"/>
    <p:sldId id="262" r:id="rId10"/>
    <p:sldId id="267" r:id="rId11"/>
    <p:sldId id="271" r:id="rId12"/>
    <p:sldId id="268" r:id="rId13"/>
    <p:sldId id="299" r:id="rId14"/>
    <p:sldId id="272" r:id="rId15"/>
    <p:sldId id="309" r:id="rId16"/>
    <p:sldId id="310" r:id="rId17"/>
    <p:sldId id="295" r:id="rId18"/>
    <p:sldId id="296" r:id="rId19"/>
    <p:sldId id="298" r:id="rId20"/>
    <p:sldId id="302" r:id="rId21"/>
    <p:sldId id="276" r:id="rId22"/>
    <p:sldId id="277" r:id="rId23"/>
    <p:sldId id="278" r:id="rId24"/>
    <p:sldId id="289" r:id="rId25"/>
    <p:sldId id="307" r:id="rId26"/>
    <p:sldId id="306" r:id="rId27"/>
    <p:sldId id="308" r:id="rId28"/>
    <p:sldId id="291" r:id="rId29"/>
    <p:sldId id="283" r:id="rId30"/>
    <p:sldId id="285" r:id="rId31"/>
    <p:sldId id="286" r:id="rId32"/>
    <p:sldId id="287" r:id="rId33"/>
    <p:sldId id="288" r:id="rId34"/>
    <p:sldId id="300" r:id="rId35"/>
    <p:sldId id="301" r:id="rId36"/>
    <p:sldId id="292" r:id="rId37"/>
    <p:sldId id="290" r:id="rId38"/>
    <p:sldId id="280" r:id="rId39"/>
    <p:sldId id="281" r:id="rId40"/>
    <p:sldId id="28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3905A-E8C9-44F6-A415-8D54B87A93E8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FBCDC-CB36-4E0D-8B42-4A1EFD66B0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7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16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88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46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9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5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16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14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7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4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2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68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14082-DEA7-46FC-B974-955A05E42242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F1F41-CCCF-4C0C-A74E-61DF20C02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0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406" y="407558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Рисование жука</a:t>
            </a:r>
            <a:b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технике монотипии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3408911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smtClean="0">
                <a:solidFill>
                  <a:srgbClr val="FFFF00"/>
                </a:solidFill>
              </a:rPr>
              <a:t>Нарисовала и с</a:t>
            </a:r>
            <a:r>
              <a:rPr lang="ru-RU" dirty="0" smtClean="0">
                <a:solidFill>
                  <a:srgbClr val="FFFF00"/>
                </a:solidFill>
              </a:rPr>
              <a:t>оставила:  </a:t>
            </a:r>
            <a:r>
              <a:rPr lang="ru-RU" dirty="0" err="1" smtClean="0">
                <a:solidFill>
                  <a:srgbClr val="FFFF00"/>
                </a:solidFill>
              </a:rPr>
              <a:t>Степаниденко</a:t>
            </a:r>
            <a:endParaRPr lang="ru-RU" dirty="0" smtClean="0">
              <a:solidFill>
                <a:srgbClr val="FFFF00"/>
              </a:solidFill>
            </a:endParaRPr>
          </a:p>
          <a:p>
            <a:pPr algn="r"/>
            <a:r>
              <a:rPr lang="ru-RU" dirty="0" smtClean="0">
                <a:solidFill>
                  <a:srgbClr val="FFFF00"/>
                </a:solidFill>
              </a:rPr>
              <a:t> Наталья Сергеевна,</a:t>
            </a:r>
          </a:p>
          <a:p>
            <a:pPr algn="r"/>
            <a:r>
              <a:rPr lang="ru-RU" dirty="0">
                <a:solidFill>
                  <a:srgbClr val="FFFF00"/>
                </a:solidFill>
              </a:rPr>
              <a:t>у</a:t>
            </a:r>
            <a:r>
              <a:rPr lang="ru-RU" dirty="0" smtClean="0">
                <a:solidFill>
                  <a:srgbClr val="FFFF00"/>
                </a:solidFill>
              </a:rPr>
              <a:t>читель начальных классов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5288340"/>
            <a:ext cx="61366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МКСКОУ школа - интернат</a:t>
            </a:r>
          </a:p>
          <a:p>
            <a:pPr algn="ctr"/>
            <a:r>
              <a:rPr lang="ru-RU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.о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Королёв,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мкр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Первомайский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Московской области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6581" y="2204864"/>
            <a:ext cx="73169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(презентация к уроку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изобразительного искусства в 1 классе)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19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27784" y="6165304"/>
            <a:ext cx="41956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Трещалка лилейная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54795" y="132392"/>
            <a:ext cx="6309320" cy="58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91880" y="6188368"/>
            <a:ext cx="25063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Бомбардир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90485" y="275480"/>
            <a:ext cx="623503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3864" y="6211669"/>
            <a:ext cx="35670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Дровосек - титан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70376" y="203936"/>
            <a:ext cx="6373978" cy="57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79912" y="6211669"/>
            <a:ext cx="17956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Хищник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16050" y="-12403"/>
            <a:ext cx="630932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35896" y="6231249"/>
            <a:ext cx="21307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Плавунец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60885" y="230795"/>
            <a:ext cx="6309320" cy="58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2048" y="6245405"/>
            <a:ext cx="7839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Жук – арлекин         и     шут     Арлекин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778905" y="958417"/>
            <a:ext cx="6309322" cy="439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712741" y="1014002"/>
            <a:ext cx="6311971" cy="42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6211669"/>
            <a:ext cx="58402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Жук – лягушка    и    лягушка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832865" y="940371"/>
            <a:ext cx="6273225" cy="439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689430" y="954578"/>
            <a:ext cx="630164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6201162"/>
            <a:ext cx="63925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Жук –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быстрянка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   муравей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850914" y="958417"/>
            <a:ext cx="6309323" cy="439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685591" y="942065"/>
            <a:ext cx="6309320" cy="4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7929" y="6226489"/>
            <a:ext cx="53360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Жук – олень     и       олень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984245" y="1085198"/>
            <a:ext cx="6359962" cy="4176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541576" y="886408"/>
            <a:ext cx="638132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1916832"/>
            <a:ext cx="60486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Стадии 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ревращения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жука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83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8" y="1484784"/>
            <a:ext cx="652896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Рогат, да не бык,</a:t>
            </a:r>
          </a:p>
          <a:p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Шесть ног без копыт,</a:t>
            </a:r>
          </a:p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Летит –воет,</a:t>
            </a:r>
          </a:p>
          <a:p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Сядет – землю роет.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0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68117" y="6273225"/>
            <a:ext cx="11929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Яйца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475656" y="0"/>
            <a:ext cx="6048672" cy="6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07152" y="6273225"/>
            <a:ext cx="1914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Личинка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309327" y="598377"/>
            <a:ext cx="638133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42687" y="6238328"/>
            <a:ext cx="18019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Куколка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322004" y="729716"/>
            <a:ext cx="635597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6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68629" y="6273225"/>
            <a:ext cx="10028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Жук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21603" y="278605"/>
            <a:ext cx="637280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708920"/>
            <a:ext cx="51298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Цветовые круги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78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9224" y="6273225"/>
            <a:ext cx="34616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цвета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736282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95944" y="6273225"/>
            <a:ext cx="35482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Составные цвета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-3750"/>
            <a:ext cx="7600079" cy="638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2348880"/>
            <a:ext cx="40767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 «Найди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вою пару»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9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9612" y="1340768"/>
            <a:ext cx="6096803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Симметрия – расположение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динаковых частей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относительно центра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0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20000" contrast="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03648" y="-531440"/>
            <a:ext cx="6336704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67944" y="6190745"/>
            <a:ext cx="10028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Жук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28072" y="263607"/>
            <a:ext cx="6190745" cy="566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03648" y="-531440"/>
            <a:ext cx="6480720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0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331640" y="-459432"/>
            <a:ext cx="6480720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9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15000" contrast="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835697" y="-688160"/>
            <a:ext cx="6480720" cy="79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367644" y="-567444"/>
            <a:ext cx="6480720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13000" contras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259631" y="-603447"/>
            <a:ext cx="6552729" cy="7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1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19000" contras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331640" y="-531440"/>
            <a:ext cx="6480720" cy="7920880"/>
          </a:xfrm>
          <a:prstGeom prst="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900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161" y="1700808"/>
            <a:ext cx="891968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Монотипия –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техника печатания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(от греческого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monos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один,</a:t>
            </a:r>
            <a:endParaRPr lang="en-US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upos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отпечаток)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7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2204864"/>
            <a:ext cx="29859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Выставка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етских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82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309562"/>
            <a:ext cx="828092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332656"/>
            <a:ext cx="8208912" cy="621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9792" y="6227475"/>
            <a:ext cx="39070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Щелкун глазчатый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21171" y="270508"/>
            <a:ext cx="6309322" cy="57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266700"/>
            <a:ext cx="835292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51920" y="6245695"/>
            <a:ext cx="16190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Голиаф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12565" y="423130"/>
            <a:ext cx="6309320" cy="54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75856" y="6165304"/>
            <a:ext cx="2915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Притворяшка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503335" y="188345"/>
            <a:ext cx="6211669" cy="583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59832" y="6211669"/>
            <a:ext cx="32265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Божья коровка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349163" y="342517"/>
            <a:ext cx="6309321" cy="56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6218566"/>
            <a:ext cx="62323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Цветочный жук - толстоножка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388928" y="518776"/>
            <a:ext cx="6273225" cy="52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2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97817" y="6192871"/>
            <a:ext cx="3721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Златка древесная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458720" y="160952"/>
            <a:ext cx="6211669" cy="58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</TotalTime>
  <Words>145</Words>
  <Application>Microsoft Office PowerPoint</Application>
  <PresentationFormat>Экран (4:3)</PresentationFormat>
  <Paragraphs>51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Arial</vt:lpstr>
      <vt:lpstr>Calibri</vt:lpstr>
      <vt:lpstr>Тема Office</vt:lpstr>
      <vt:lpstr>Рисование жука в технике монотипии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Цвет. Тренируем наблюдательность. Бабочки.</dc:title>
  <dc:creator>рыбки</dc:creator>
  <cp:lastModifiedBy>Солнце</cp:lastModifiedBy>
  <cp:revision>238</cp:revision>
  <dcterms:created xsi:type="dcterms:W3CDTF">2013-01-02T13:27:54Z</dcterms:created>
  <dcterms:modified xsi:type="dcterms:W3CDTF">2016-01-31T15:55:36Z</dcterms:modified>
</cp:coreProperties>
</file>