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076EAA-E0BB-4A56-8C16-5D36EA55DAD5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29718E-05F9-4188-BCC0-8F3D1925C81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7772400" cy="1975104"/>
          </a:xfrm>
        </p:spPr>
        <p:txBody>
          <a:bodyPr anchor="ctr"/>
          <a:lstStyle/>
          <a:p>
            <a:pPr algn="ctr"/>
            <a:r>
              <a:rPr lang="en-US" sz="6000" dirty="0" smtClean="0"/>
              <a:t>School excursion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085184"/>
            <a:ext cx="7772400" cy="1508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 room</a:t>
            </a:r>
            <a:endParaRPr lang="ru-RU" dirty="0"/>
          </a:p>
        </p:txBody>
      </p:sp>
      <p:pic>
        <p:nvPicPr>
          <p:cNvPr id="4" name="Содержимое 3" descr="DSC_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1588" y="1392608"/>
            <a:ext cx="6830811" cy="4963742"/>
          </a:xfrm>
          <a:effectLst>
            <a:softEdge rad="1270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14400"/>
          </a:xfrm>
        </p:spPr>
        <p:txBody>
          <a:bodyPr/>
          <a:lstStyle/>
          <a:p>
            <a:r>
              <a:rPr lang="en-US" dirty="0" smtClean="0"/>
              <a:t>Relaxation room</a:t>
            </a:r>
            <a:endParaRPr lang="ru-RU" dirty="0"/>
          </a:p>
        </p:txBody>
      </p:sp>
      <p:pic>
        <p:nvPicPr>
          <p:cNvPr id="6" name="Содержимое 5" descr="DSC_00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5528" y="260648"/>
            <a:ext cx="4248472" cy="3600400"/>
          </a:xfrm>
          <a:effectLst>
            <a:softEdge rad="63500"/>
          </a:effectLst>
          <a:scene3d>
            <a:camera prst="isometricOffAxis1Right"/>
            <a:lightRig rig="threePt" dir="t"/>
          </a:scene3d>
        </p:spPr>
      </p:pic>
      <p:pic>
        <p:nvPicPr>
          <p:cNvPr id="5" name="Содержимое 4" descr="DSC_00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4752528" cy="4182509"/>
          </a:xfrm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teachers</a:t>
            </a:r>
            <a:endParaRPr lang="ru-RU" dirty="0"/>
          </a:p>
        </p:txBody>
      </p:sp>
      <p:pic>
        <p:nvPicPr>
          <p:cNvPr id="8" name="Содержимое 7" descr="DSC_0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476672"/>
            <a:ext cx="4139952" cy="3670938"/>
          </a:xfrm>
          <a:effectLst>
            <a:softEdge rad="31750"/>
          </a:effectLst>
        </p:spPr>
      </p:pic>
      <p:pic>
        <p:nvPicPr>
          <p:cNvPr id="5" name="Содержимое 4" descr="DSC_00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36912"/>
            <a:ext cx="5120308" cy="3639634"/>
          </a:xfrm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772400" cy="914400"/>
          </a:xfrm>
        </p:spPr>
        <p:txBody>
          <a:bodyPr/>
          <a:lstStyle/>
          <a:p>
            <a:pPr algn="ctr"/>
            <a:r>
              <a:rPr lang="en-US" sz="4800" dirty="0" smtClean="0"/>
              <a:t>Thanks for your attention!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914400"/>
          </a:xfrm>
        </p:spPr>
        <p:txBody>
          <a:bodyPr/>
          <a:lstStyle/>
          <a:p>
            <a:r>
              <a:rPr lang="en-US" sz="4800" dirty="0" smtClean="0"/>
              <a:t>Our school</a:t>
            </a:r>
            <a:endParaRPr lang="ru-RU" sz="4800" dirty="0"/>
          </a:p>
        </p:txBody>
      </p:sp>
      <p:pic>
        <p:nvPicPr>
          <p:cNvPr id="6" name="Содержимое 5" descr="DSC_00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60648"/>
            <a:ext cx="4324940" cy="2939608"/>
          </a:xfrm>
          <a:effectLst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5" name="Содержимое 4" descr="glavnay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5328592" cy="3550330"/>
          </a:xfrm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914400"/>
          </a:xfrm>
        </p:spPr>
        <p:txBody>
          <a:bodyPr/>
          <a:lstStyle/>
          <a:p>
            <a:r>
              <a:rPr lang="en-US" dirty="0" smtClean="0"/>
              <a:t>Check up uniform</a:t>
            </a:r>
            <a:endParaRPr lang="ru-RU" dirty="0"/>
          </a:p>
        </p:txBody>
      </p:sp>
      <p:pic>
        <p:nvPicPr>
          <p:cNvPr id="6" name="Содержимое 5" descr="DSC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6873726" cy="487156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914400"/>
          </a:xfrm>
        </p:spPr>
        <p:txBody>
          <a:bodyPr/>
          <a:lstStyle/>
          <a:p>
            <a:r>
              <a:rPr lang="en-US" sz="4400" dirty="0" smtClean="0"/>
              <a:t>School uniform</a:t>
            </a:r>
            <a:endParaRPr lang="ru-RU" sz="4400" dirty="0"/>
          </a:p>
        </p:txBody>
      </p:sp>
      <p:pic>
        <p:nvPicPr>
          <p:cNvPr id="6" name="Содержимое 5" descr="DSC_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416824" cy="5341650"/>
          </a:xfrm>
          <a:effectLst>
            <a:softEdge rad="6350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80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_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76672"/>
            <a:ext cx="4271751" cy="5902839"/>
          </a:xfrm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Lesson</a:t>
            </a:r>
            <a:endParaRPr lang="ru-RU" sz="4800" dirty="0"/>
          </a:p>
        </p:txBody>
      </p:sp>
      <p:pic>
        <p:nvPicPr>
          <p:cNvPr id="6" name="Содержимое 5" descr="DSC_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8136904" cy="44808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hall</a:t>
            </a:r>
            <a:endParaRPr lang="ru-RU" dirty="0"/>
          </a:p>
        </p:txBody>
      </p:sp>
      <p:pic>
        <p:nvPicPr>
          <p:cNvPr id="4" name="Содержимое 3" descr="DSC_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507330" cy="50405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Concert hall</a:t>
            </a:r>
            <a:endParaRPr lang="ru-RU" dirty="0"/>
          </a:p>
        </p:txBody>
      </p:sp>
      <p:pic>
        <p:nvPicPr>
          <p:cNvPr id="4" name="Содержимое 3" descr="Гимназии-№-1-четверть-века-Бело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427420" cy="5087590"/>
          </a:xfrm>
          <a:effectLst>
            <a:softEdge rad="317500"/>
          </a:effectLst>
          <a:scene3d>
            <a:camera prst="obliqueBottomRigh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_00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437929" cy="3201035"/>
          </a:xfrm>
          <a:effectLst>
            <a:softEdge rad="31750"/>
          </a:effectLst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346448"/>
          </a:xfrm>
        </p:spPr>
        <p:txBody>
          <a:bodyPr/>
          <a:lstStyle/>
          <a:p>
            <a:r>
              <a:rPr lang="en-US" sz="4400" dirty="0" smtClean="0"/>
              <a:t>The library</a:t>
            </a:r>
            <a:endParaRPr lang="ru-RU" sz="4400" dirty="0"/>
          </a:p>
        </p:txBody>
      </p:sp>
      <p:pic>
        <p:nvPicPr>
          <p:cNvPr id="6" name="Содержимое 5" descr="DSC_00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5112568" cy="3290041"/>
          </a:xfrm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</TotalTime>
  <Words>27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School excursion</vt:lpstr>
      <vt:lpstr>Our school</vt:lpstr>
      <vt:lpstr>Check up uniform</vt:lpstr>
      <vt:lpstr>School uniform</vt:lpstr>
      <vt:lpstr>Слайд 5</vt:lpstr>
      <vt:lpstr>Lesson</vt:lpstr>
      <vt:lpstr>Sports hall</vt:lpstr>
      <vt:lpstr>Concert hall</vt:lpstr>
      <vt:lpstr>The library</vt:lpstr>
      <vt:lpstr>Dining room</vt:lpstr>
      <vt:lpstr>Relaxation room</vt:lpstr>
      <vt:lpstr>School teachers</vt:lpstr>
      <vt:lpstr>Thanks for your attention!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excursion</dc:title>
  <dc:creator>user</dc:creator>
  <cp:lastModifiedBy>user</cp:lastModifiedBy>
  <cp:revision>9</cp:revision>
  <dcterms:created xsi:type="dcterms:W3CDTF">2015-04-07T15:00:51Z</dcterms:created>
  <dcterms:modified xsi:type="dcterms:W3CDTF">2015-04-07T16:25:03Z</dcterms:modified>
</cp:coreProperties>
</file>