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pozitivchik.info/goto/http:/batfx.com/out.php?url=http://img13.nnm.ru/1/b/6/a/9/4b8023911762226181ecd126b39.jpg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3" descr="http://i0.wp.com/pozitivchik.info/wp-content/uploads/2011/11/4b8023911762226181ecd126b39_prev.jpg?w=940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2016-01-21T20:27:32Z</dcterms:modified>
</cp:coreProperties>
</file>