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9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1.xml"/><Relationship Id="rId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srgbClr val="C1FFFD"/>
              </a:solidFill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srgbClr val="C1FFFD"/>
              </a:solidFill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srgbClr val="C1FFFD"/>
              </a:solidFill>
            </a:endParaRPr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srgbClr val="C1FFFD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олилиния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srgbClr val="C1FFFD"/>
              </a:solidFill>
            </a:endParaRPr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srgbClr val="C1FFFD"/>
              </a:solidFill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5.gif"/><Relationship Id="rId5" Type="http://schemas.openxmlformats.org/officeDocument/2006/relationships/image" Target="../media/image4.jpeg"/><Relationship Id="rId4" Type="http://schemas.openxmlformats.org/officeDocument/2006/relationships/image" Target="../media/image3.jpeg"/><Relationship Id="rId9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4" descr="2222299_52804615_1 (390x519, 63Kb)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88640"/>
            <a:ext cx="3711575" cy="49485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Рябина на снегу .../2222299_000005 (520x392, 57Kb)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56176" y="260648"/>
            <a:ext cx="2799110" cy="2584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2222299_look_com_ua66212 (640x480, 130Kb)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23928" y="2276872"/>
            <a:ext cx="2670869" cy="1976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Рябина на снегу ...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7544" y="4869160"/>
            <a:ext cx="2208158" cy="17862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Рябина на снегу ...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987824" y="4221088"/>
            <a:ext cx="2742877" cy="241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2222299_zima_ryabina_inij (700x466, 255Kb)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923928" y="332656"/>
            <a:ext cx="2232248" cy="1944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 descr="Рябина на снегу ...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732240" y="2852936"/>
            <a:ext cx="1968044" cy="1296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Содержимое 6" descr="Рябина на снегу ..."/>
          <p:cNvPicPr>
            <a:picLocks noGrp="1"/>
          </p:cNvPicPr>
          <p:nvPr>
            <p:ph idx="1"/>
          </p:nvPr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724128" y="4149080"/>
            <a:ext cx="3196580" cy="25052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хническая">
  <a:themeElements>
    <a:clrScheme name="Другая 1">
      <a:dk1>
        <a:srgbClr val="006461"/>
      </a:dk1>
      <a:lt1>
        <a:srgbClr val="C1FFFD"/>
      </a:lt1>
      <a:dk2>
        <a:srgbClr val="45FFFA"/>
      </a:dk2>
      <a:lt2>
        <a:srgbClr val="C1FFFD"/>
      </a:lt2>
      <a:accent1>
        <a:srgbClr val="7810A7"/>
      </a:accent1>
      <a:accent2>
        <a:srgbClr val="5FD44C"/>
      </a:accent2>
      <a:accent3>
        <a:srgbClr val="4B7B8A"/>
      </a:accent3>
      <a:accent4>
        <a:srgbClr val="1CCA4A"/>
      </a:accent4>
      <a:accent5>
        <a:srgbClr val="403A2C"/>
      </a:accent5>
      <a:accent6>
        <a:srgbClr val="A116E0"/>
      </a:accent6>
      <a:hlink>
        <a:srgbClr val="00C8C3"/>
      </a:hlink>
      <a:folHlink>
        <a:srgbClr val="A116E0"/>
      </a:folHlink>
    </a:clrScheme>
    <a:fontScheme name="Техническая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Техниче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Экран (4:3)</PresentationFormat>
  <Paragraphs>0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</vt:i4>
      </vt:variant>
    </vt:vector>
  </HeadingPairs>
  <TitlesOfParts>
    <vt:vector size="3" baseType="lpstr">
      <vt:lpstr>Тема Office</vt:lpstr>
      <vt:lpstr>Техническая</vt:lpstr>
      <vt:lpstr>Слайд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User</cp:lastModifiedBy>
  <cp:revision>1</cp:revision>
  <dcterms:modified xsi:type="dcterms:W3CDTF">2016-01-21T20:26:55Z</dcterms:modified>
</cp:coreProperties>
</file>