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3.xml"/><Relationship Id="rId1" Type="http://schemas.openxmlformats.org/officeDocument/2006/relationships/video" Target="file:///K:\&#1088;&#1103;&#1073;&#1080;&#1085;&#1072;\&#1056;&#1103;&#1073;&#1080;&#1085;&#1099;%20&#1075;&#1088;&#1086;&#1079;&#1076;&#1100;&#1103;%20&#1072;&#1083;&#1099;&#1077;\&#1055;&#1088;&#1077;&#1079;&#1077;&#1085;&#1090;&#1072;&#1094;&#1080;&#1103;\&#1058;&#1054;&#1053;&#1050;&#1040;&#1071;%20&#1056;&#1071;&#1041;&#1048;&#1053;&#1040;%20&#1080;&#1089;&#1087;%20&#1053;&#1040;&#1044;&#1045;&#1046;&#1044;&#1040;%20&#1050;&#1040;&#1044;&#1067;&#1064;&#1045;&#1042;&#1040;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ТОНКАЯ РЯБИНА исп НАДЕЖДА КАДЫШЕВА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" y="908720"/>
            <a:ext cx="9144000" cy="55446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хническая">
  <a:themeElements>
    <a:clrScheme name="Другая 1">
      <a:dk1>
        <a:srgbClr val="006461"/>
      </a:dk1>
      <a:lt1>
        <a:srgbClr val="C1FFFD"/>
      </a:lt1>
      <a:dk2>
        <a:srgbClr val="45FFFA"/>
      </a:dk2>
      <a:lt2>
        <a:srgbClr val="C1FFFD"/>
      </a:lt2>
      <a:accent1>
        <a:srgbClr val="7810A7"/>
      </a:accent1>
      <a:accent2>
        <a:srgbClr val="5FD44C"/>
      </a:accent2>
      <a:accent3>
        <a:srgbClr val="4B7B8A"/>
      </a:accent3>
      <a:accent4>
        <a:srgbClr val="1CCA4A"/>
      </a:accent4>
      <a:accent5>
        <a:srgbClr val="403A2C"/>
      </a:accent5>
      <a:accent6>
        <a:srgbClr val="A116E0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PresentationFormat>Экран (4:3)</PresentationFormat>
  <Paragraphs>0</Paragraphs>
  <Slides>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Тема Office</vt:lpstr>
      <vt:lpstr>Техническая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operator</cp:lastModifiedBy>
  <cp:revision>1</cp:revision>
  <dcterms:modified xsi:type="dcterms:W3CDTF">2016-01-22T09:06:39Z</dcterms:modified>
</cp:coreProperties>
</file>