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51.radikal.ru/i132/1210/0d/6263cbcd745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2016-01-21T20:20:16Z</dcterms:modified>
</cp:coreProperties>
</file>